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49EF15-3E91-424B-B988-CC98227B2E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7570DAA-95A6-4C6D-A588-9E2745424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1ABAF5ED-570B-4D76-90A3-7BEE33225CD9}"/>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2DED4239-E815-4001-B67E-49A7E594A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B20F764-EE5F-4E42-80D8-8515ED838664}"/>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86595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280E13-92FA-4957-A1BF-E7B0DD1524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5955E58-C8F1-4D8E-BE2F-13766E8946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0C07D5F-DEF0-4472-A172-4BA2A9A94802}"/>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186D12E7-7EBE-49EB-8DAC-B5B176D84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83E9FD0-2D60-497C-ADA7-176B71E03B63}"/>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261387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9A9231F-98FB-43D7-BFC9-D2C973B9BF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AF71540-4418-4BB4-B66D-5E31B9A282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8FAE1A-F330-485F-B9A0-CF71AB0D3F9A}"/>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86D0AF79-F6CB-42C6-9574-815FF7085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186898E-8A32-4226-A688-9ADFEA19CA49}"/>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211438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FDDA16-982A-4255-A5DE-051E5E0E9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DB0D07E-695A-44F5-BF40-28C744E31D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39FC59B-2BA9-412D-BE84-B0C400E98314}"/>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60AD5E39-A0DE-4E92-9A20-703407450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E511ACB-EC33-4198-8525-FEC866579120}"/>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77895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F649F-3806-41B5-BF91-2DC4F6C6B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467967A-1DCF-42EA-89C3-F9F0EA589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0FE7DD6-15AE-48EC-A1C7-AA8C8B76DBB3}"/>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F95049D0-C1CC-4C90-90F1-25A5E7DE7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B72C301-50C9-447E-828D-6B5246CF515A}"/>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1511253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B48936-264B-4AEE-9D79-0437839612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D1ABC2D-5467-4046-8F63-A3DB3995C3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0115B-F00A-4A05-8011-434906FEEA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F4DA3C-6CEE-4233-9AEE-E589E2EA6B14}"/>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6" name="Footer Placeholder 5">
            <a:extLst>
              <a:ext uri="{FF2B5EF4-FFF2-40B4-BE49-F238E27FC236}">
                <a16:creationId xmlns="" xmlns:a16="http://schemas.microsoft.com/office/drawing/2014/main" id="{145DD9C5-8ECB-4E3A-B82B-3273053F3F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2FBFE75-AA6E-4F12-92B9-26B82F01EA4A}"/>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4209568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D998FE-2340-4920-AFCB-92F4D0027C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96825D4-2173-4FA0-B8F6-6197B94A2A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68381A2-F21A-4340-A163-89BDE8C8BB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25F8156-E165-4A7C-A700-11EE0354C7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B7F03EF-194C-480A-8B68-5364BDDB5D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B2A76CD-80ED-4550-9844-619909316688}"/>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8" name="Footer Placeholder 7">
            <a:extLst>
              <a:ext uri="{FF2B5EF4-FFF2-40B4-BE49-F238E27FC236}">
                <a16:creationId xmlns="" xmlns:a16="http://schemas.microsoft.com/office/drawing/2014/main" id="{573C64DA-A865-4CBD-A57E-FA3C34C4A7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623C953-E7B5-4234-A699-14A460F258DE}"/>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79502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325D6D-A4E3-4D50-927E-544F52E1EF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93F671E-E683-42F1-A905-E93A08DE30DA}"/>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4" name="Footer Placeholder 3">
            <a:extLst>
              <a:ext uri="{FF2B5EF4-FFF2-40B4-BE49-F238E27FC236}">
                <a16:creationId xmlns="" xmlns:a16="http://schemas.microsoft.com/office/drawing/2014/main" id="{0C0FF1A5-9911-48F6-83A7-2032FCF6C8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BCC25A3-46DD-4C0F-8442-89576BF44426}"/>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369736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DEFD306-EFD4-480F-A13C-70AC123D62EA}"/>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3" name="Footer Placeholder 2">
            <a:extLst>
              <a:ext uri="{FF2B5EF4-FFF2-40B4-BE49-F238E27FC236}">
                <a16:creationId xmlns="" xmlns:a16="http://schemas.microsoft.com/office/drawing/2014/main" id="{A7E92066-31D1-4C60-87B4-E0C8173AF8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9940D18-7D2B-4841-9F26-F4882B447BB2}"/>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21441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C3866D-6C5F-4951-9C40-894020C5D6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5199D1D-DFEC-412B-98C1-C578A76470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A4DEFE9-60DB-498E-9976-2E5415E21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836B761-77EA-4902-913F-917EA0962F22}"/>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6" name="Footer Placeholder 5">
            <a:extLst>
              <a:ext uri="{FF2B5EF4-FFF2-40B4-BE49-F238E27FC236}">
                <a16:creationId xmlns="" xmlns:a16="http://schemas.microsoft.com/office/drawing/2014/main" id="{28BF4076-1ABA-41C5-9599-A251D3778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B56C52A-742D-44FB-AE6A-271871B19B4A}"/>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353468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61ED23-D82E-466D-B714-09C085F94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C987D9-AF9A-4289-B421-1DEDB28BE2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C103D1A-74A6-4502-9DBC-305681E1F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276226A-F9CC-4D94-95BE-576D21D57284}"/>
              </a:ext>
            </a:extLst>
          </p:cNvPr>
          <p:cNvSpPr>
            <a:spLocks noGrp="1"/>
          </p:cNvSpPr>
          <p:nvPr>
            <p:ph type="dt" sz="half" idx="10"/>
          </p:nvPr>
        </p:nvSpPr>
        <p:spPr/>
        <p:txBody>
          <a:bodyPr/>
          <a:lstStyle/>
          <a:p>
            <a:fld id="{CC7D761A-CECB-431C-A11B-34228096522A}" type="datetimeFigureOut">
              <a:rPr lang="en-US" smtClean="0"/>
              <a:t>13-Oct-21</a:t>
            </a:fld>
            <a:endParaRPr lang="en-US"/>
          </a:p>
        </p:txBody>
      </p:sp>
      <p:sp>
        <p:nvSpPr>
          <p:cNvPr id="6" name="Footer Placeholder 5">
            <a:extLst>
              <a:ext uri="{FF2B5EF4-FFF2-40B4-BE49-F238E27FC236}">
                <a16:creationId xmlns="" xmlns:a16="http://schemas.microsoft.com/office/drawing/2014/main" id="{6C57D752-64CD-4E2B-A1D7-1BEFD4BCC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A021427-E20A-4A12-886E-B9432CEA1F18}"/>
              </a:ext>
            </a:extLst>
          </p:cNvPr>
          <p:cNvSpPr>
            <a:spLocks noGrp="1"/>
          </p:cNvSpPr>
          <p:nvPr>
            <p:ph type="sldNum" sz="quarter" idx="12"/>
          </p:nvPr>
        </p:nvSpPr>
        <p:spPr/>
        <p:txBody>
          <a:bodyPr/>
          <a:lstStyle/>
          <a:p>
            <a:fld id="{7D78F4EC-D27F-4A44-9D24-B22728F16BA8}" type="slidenum">
              <a:rPr lang="en-US" smtClean="0"/>
              <a:t>‹#›</a:t>
            </a:fld>
            <a:endParaRPr lang="en-US"/>
          </a:p>
        </p:txBody>
      </p:sp>
    </p:spTree>
    <p:extLst>
      <p:ext uri="{BB962C8B-B14F-4D97-AF65-F5344CB8AC3E}">
        <p14:creationId xmlns:p14="http://schemas.microsoft.com/office/powerpoint/2010/main" val="261251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57F2E12-9FC0-4D8C-9EF2-B410ABCB78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45466C5-85F7-4D73-8ACC-57068B350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B62758-0688-4E25-91C1-0EA343B82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D761A-CECB-431C-A11B-34228096522A}" type="datetimeFigureOut">
              <a:rPr lang="en-US" smtClean="0"/>
              <a:t>13-Oct-21</a:t>
            </a:fld>
            <a:endParaRPr lang="en-US"/>
          </a:p>
        </p:txBody>
      </p:sp>
      <p:sp>
        <p:nvSpPr>
          <p:cNvPr id="5" name="Footer Placeholder 4">
            <a:extLst>
              <a:ext uri="{FF2B5EF4-FFF2-40B4-BE49-F238E27FC236}">
                <a16:creationId xmlns="" xmlns:a16="http://schemas.microsoft.com/office/drawing/2014/main" id="{D07B5370-26F8-4F3E-9179-E89218F5C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EFF7354-41F3-4E06-9FC6-B086E1409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8F4EC-D27F-4A44-9D24-B22728F16BA8}" type="slidenum">
              <a:rPr lang="en-US" smtClean="0"/>
              <a:t>‹#›</a:t>
            </a:fld>
            <a:endParaRPr lang="en-US"/>
          </a:p>
        </p:txBody>
      </p:sp>
    </p:spTree>
    <p:extLst>
      <p:ext uri="{BB962C8B-B14F-4D97-AF65-F5344CB8AC3E}">
        <p14:creationId xmlns:p14="http://schemas.microsoft.com/office/powerpoint/2010/main" val="3415081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6D8B04CB-969C-4F87-86DE-92806F474EAB}"/>
              </a:ext>
            </a:extLst>
          </p:cNvPr>
          <p:cNvSpPr>
            <a:spLocks noGrp="1"/>
          </p:cNvSpPr>
          <p:nvPr>
            <p:ph type="subTitle" idx="1"/>
          </p:nvPr>
        </p:nvSpPr>
        <p:spPr>
          <a:xfrm rot="17969680">
            <a:off x="-384049" y="3271056"/>
            <a:ext cx="3101795" cy="926640"/>
          </a:xfrm>
        </p:spPr>
        <p:txBody>
          <a:bodyPr>
            <a:normAutofit fontScale="25000" lnSpcReduction="20000"/>
          </a:bodyPr>
          <a:lstStyle/>
          <a:p>
            <a:pPr>
              <a:lnSpc>
                <a:spcPts val="2300"/>
              </a:lnSpc>
              <a:spcAft>
                <a:spcPts val="600"/>
              </a:spcAft>
            </a:pPr>
            <a:r>
              <a:rPr lang="en-US" sz="8000" b="1" dirty="0" err="1">
                <a:solidFill>
                  <a:srgbClr val="0070C0"/>
                </a:solidFill>
              </a:rPr>
              <a:t>Bộ</a:t>
            </a:r>
            <a:r>
              <a:rPr lang="en-US" sz="8000" b="1" dirty="0">
                <a:solidFill>
                  <a:srgbClr val="0070C0"/>
                </a:solidFill>
              </a:rPr>
              <a:t> </a:t>
            </a:r>
            <a:r>
              <a:rPr lang="en-US" sz="8000" b="1" dirty="0" err="1">
                <a:solidFill>
                  <a:srgbClr val="0070C0"/>
                </a:solidFill>
              </a:rPr>
              <a:t>Ngoại</a:t>
            </a:r>
            <a:r>
              <a:rPr lang="en-US" sz="8000" b="1" dirty="0">
                <a:solidFill>
                  <a:srgbClr val="0070C0"/>
                </a:solidFill>
              </a:rPr>
              <a:t> </a:t>
            </a:r>
            <a:r>
              <a:rPr lang="en-US" sz="8000" b="1" dirty="0" err="1">
                <a:solidFill>
                  <a:srgbClr val="0070C0"/>
                </a:solidFill>
              </a:rPr>
              <a:t>giao</a:t>
            </a:r>
            <a:r>
              <a:rPr lang="en-US" sz="8000" b="1" dirty="0">
                <a:solidFill>
                  <a:srgbClr val="0070C0"/>
                </a:solidFill>
              </a:rPr>
              <a:t> </a:t>
            </a:r>
            <a:r>
              <a:rPr lang="en-US" sz="8000" b="1" dirty="0" err="1">
                <a:solidFill>
                  <a:srgbClr val="0070C0"/>
                </a:solidFill>
              </a:rPr>
              <a:t>Thương</a:t>
            </a:r>
            <a:r>
              <a:rPr lang="en-US" sz="8000" b="1" dirty="0">
                <a:solidFill>
                  <a:srgbClr val="0070C0"/>
                </a:solidFill>
              </a:rPr>
              <a:t> </a:t>
            </a:r>
            <a:r>
              <a:rPr lang="en-US" sz="8000" b="1" dirty="0" err="1">
                <a:solidFill>
                  <a:srgbClr val="0070C0"/>
                </a:solidFill>
              </a:rPr>
              <a:t>mại</a:t>
            </a:r>
            <a:r>
              <a:rPr lang="en-US" sz="8000" b="1" dirty="0">
                <a:solidFill>
                  <a:srgbClr val="0070C0"/>
                </a:solidFill>
              </a:rPr>
              <a:t> - </a:t>
            </a:r>
            <a:r>
              <a:rPr lang="en-US" sz="8000" b="1" dirty="0" err="1">
                <a:solidFill>
                  <a:srgbClr val="0070C0"/>
                </a:solidFill>
              </a:rPr>
              <a:t>Chính</a:t>
            </a:r>
            <a:r>
              <a:rPr lang="en-US" sz="8000" b="1" dirty="0">
                <a:solidFill>
                  <a:srgbClr val="0070C0"/>
                </a:solidFill>
              </a:rPr>
              <a:t> </a:t>
            </a:r>
            <a:r>
              <a:rPr lang="en-US" sz="8000" b="1" dirty="0" err="1">
                <a:solidFill>
                  <a:srgbClr val="0070C0"/>
                </a:solidFill>
              </a:rPr>
              <a:t>phủ</a:t>
            </a:r>
            <a:r>
              <a:rPr lang="en-US" sz="8000" b="1" dirty="0">
                <a:solidFill>
                  <a:srgbClr val="0070C0"/>
                </a:solidFill>
              </a:rPr>
              <a:t> </a:t>
            </a:r>
            <a:r>
              <a:rPr lang="en-US" sz="8000" b="1" dirty="0" err="1">
                <a:solidFill>
                  <a:srgbClr val="0070C0"/>
                </a:solidFill>
              </a:rPr>
              <a:t>Úc</a:t>
            </a:r>
            <a:r>
              <a:rPr lang="en-US" sz="8000" b="1" dirty="0">
                <a:solidFill>
                  <a:srgbClr val="0070C0"/>
                </a:solidFill>
              </a:rPr>
              <a:t> </a:t>
            </a:r>
            <a:r>
              <a:rPr lang="en-US" sz="7200" b="1" dirty="0">
                <a:solidFill>
                  <a:srgbClr val="C00000"/>
                </a:solidFill>
              </a:rPr>
              <a:t>(</a:t>
            </a:r>
            <a:r>
              <a:rPr lang="en-US" sz="7200" b="1" dirty="0" err="1">
                <a:solidFill>
                  <a:srgbClr val="C00000"/>
                </a:solidFill>
              </a:rPr>
              <a:t>Nhà</a:t>
            </a:r>
            <a:r>
              <a:rPr lang="en-US" sz="7200" b="1" dirty="0">
                <a:solidFill>
                  <a:srgbClr val="C00000"/>
                </a:solidFill>
              </a:rPr>
              <a:t> </a:t>
            </a:r>
            <a:r>
              <a:rPr lang="en-US" sz="7200" b="1" dirty="0" err="1">
                <a:solidFill>
                  <a:srgbClr val="C00000"/>
                </a:solidFill>
              </a:rPr>
              <a:t>tài</a:t>
            </a:r>
            <a:r>
              <a:rPr lang="en-US" sz="7200" b="1" dirty="0">
                <a:solidFill>
                  <a:srgbClr val="C00000"/>
                </a:solidFill>
              </a:rPr>
              <a:t> </a:t>
            </a:r>
            <a:r>
              <a:rPr lang="en-US" sz="7200" b="1" dirty="0" err="1">
                <a:solidFill>
                  <a:srgbClr val="C00000"/>
                </a:solidFill>
              </a:rPr>
              <a:t>trợ</a:t>
            </a:r>
            <a:r>
              <a:rPr lang="en-US" sz="7200" b="1" dirty="0">
                <a:solidFill>
                  <a:srgbClr val="C00000"/>
                </a:solidFill>
              </a:rPr>
              <a:t>)</a:t>
            </a:r>
          </a:p>
          <a:p>
            <a:pPr>
              <a:lnSpc>
                <a:spcPts val="2300"/>
              </a:lnSpc>
              <a:spcAft>
                <a:spcPts val="600"/>
              </a:spcAft>
            </a:pPr>
            <a:endParaRPr lang="en-US" sz="6400" b="1" dirty="0">
              <a:solidFill>
                <a:srgbClr val="0070C0"/>
              </a:solidFill>
            </a:endParaRPr>
          </a:p>
        </p:txBody>
      </p:sp>
      <p:pic>
        <p:nvPicPr>
          <p:cNvPr id="5" name="Picture 4" descr="Logo, company name&#10;&#10;Description automatically generated">
            <a:extLst>
              <a:ext uri="{FF2B5EF4-FFF2-40B4-BE49-F238E27FC236}">
                <a16:creationId xmlns="" xmlns:a16="http://schemas.microsoft.com/office/drawing/2014/main" id="{0A894D80-031E-4DF8-99F6-6CC4BC848F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381" y="1186069"/>
            <a:ext cx="1700176" cy="821085"/>
          </a:xfrm>
          <a:prstGeom prst="rect">
            <a:avLst/>
          </a:prstGeom>
        </p:spPr>
      </p:pic>
      <p:pic>
        <p:nvPicPr>
          <p:cNvPr id="7" name="Picture 6" descr="Diagram&#10;&#10;Description automatically generated">
            <a:extLst>
              <a:ext uri="{FF2B5EF4-FFF2-40B4-BE49-F238E27FC236}">
                <a16:creationId xmlns="" xmlns:a16="http://schemas.microsoft.com/office/drawing/2014/main" id="{DFB7F23C-F8E8-4B15-8FE3-93EBD7C22C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7439" y="1084753"/>
            <a:ext cx="1060604" cy="897435"/>
          </a:xfrm>
          <a:prstGeom prst="rect">
            <a:avLst/>
          </a:prstGeom>
        </p:spPr>
      </p:pic>
      <p:pic>
        <p:nvPicPr>
          <p:cNvPr id="9" name="Picture 8" descr="Text&#10;&#10;Description automatically generated">
            <a:extLst>
              <a:ext uri="{FF2B5EF4-FFF2-40B4-BE49-F238E27FC236}">
                <a16:creationId xmlns="" xmlns:a16="http://schemas.microsoft.com/office/drawing/2014/main" id="{A39A3AE3-A624-41CA-B103-482CDB52B2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5488" y="1186072"/>
            <a:ext cx="1390090" cy="828894"/>
          </a:xfrm>
          <a:prstGeom prst="rect">
            <a:avLst/>
          </a:prstGeom>
        </p:spPr>
      </p:pic>
      <p:pic>
        <p:nvPicPr>
          <p:cNvPr id="11" name="Picture 10" descr="A picture containing text, clipart&#10;&#10;Description automatically generated">
            <a:extLst>
              <a:ext uri="{FF2B5EF4-FFF2-40B4-BE49-F238E27FC236}">
                <a16:creationId xmlns="" xmlns:a16="http://schemas.microsoft.com/office/drawing/2014/main" id="{3F276E41-DC8E-43F1-B4E4-515CF09907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9579" y="1186070"/>
            <a:ext cx="1674416" cy="812057"/>
          </a:xfrm>
          <a:prstGeom prst="rect">
            <a:avLst/>
          </a:prstGeom>
        </p:spPr>
      </p:pic>
      <p:sp>
        <p:nvSpPr>
          <p:cNvPr id="12" name="Subtitle 2">
            <a:extLst>
              <a:ext uri="{FF2B5EF4-FFF2-40B4-BE49-F238E27FC236}">
                <a16:creationId xmlns="" xmlns:a16="http://schemas.microsoft.com/office/drawing/2014/main" id="{B5F20DE4-9630-4AF0-9FC9-9CFD8D4A970B}"/>
              </a:ext>
            </a:extLst>
          </p:cNvPr>
          <p:cNvSpPr txBox="1">
            <a:spLocks/>
          </p:cNvSpPr>
          <p:nvPr/>
        </p:nvSpPr>
        <p:spPr>
          <a:xfrm rot="17620014">
            <a:off x="3392659" y="3363283"/>
            <a:ext cx="3147630" cy="724496"/>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n-US" sz="8000" b="1" dirty="0" err="1">
                <a:solidFill>
                  <a:srgbClr val="0070C0"/>
                </a:solidFill>
              </a:rPr>
              <a:t>Tổ</a:t>
            </a:r>
            <a:r>
              <a:rPr lang="en-US" sz="8000" b="1" dirty="0">
                <a:solidFill>
                  <a:srgbClr val="0070C0"/>
                </a:solidFill>
              </a:rPr>
              <a:t> </a:t>
            </a:r>
            <a:r>
              <a:rPr lang="en-US" sz="8000" b="1" dirty="0" err="1">
                <a:solidFill>
                  <a:srgbClr val="0070C0"/>
                </a:solidFill>
              </a:rPr>
              <a:t>chức</a:t>
            </a:r>
            <a:r>
              <a:rPr lang="en-US" sz="8000" b="1" dirty="0">
                <a:solidFill>
                  <a:srgbClr val="0070C0"/>
                </a:solidFill>
              </a:rPr>
              <a:t> </a:t>
            </a:r>
            <a:r>
              <a:rPr lang="en-US" sz="8000" b="1" dirty="0" err="1">
                <a:solidFill>
                  <a:srgbClr val="0070C0"/>
                </a:solidFill>
              </a:rPr>
              <a:t>Đông</a:t>
            </a:r>
            <a:r>
              <a:rPr lang="en-US" sz="8000" b="1" dirty="0">
                <a:solidFill>
                  <a:srgbClr val="0070C0"/>
                </a:solidFill>
              </a:rPr>
              <a:t> </a:t>
            </a:r>
            <a:r>
              <a:rPr lang="en-US" sz="8000" b="1" dirty="0" err="1">
                <a:solidFill>
                  <a:srgbClr val="0070C0"/>
                </a:solidFill>
              </a:rPr>
              <a:t>tây</a:t>
            </a:r>
            <a:r>
              <a:rPr lang="en-US" sz="8000" b="1" dirty="0">
                <a:solidFill>
                  <a:srgbClr val="0070C0"/>
                </a:solidFill>
              </a:rPr>
              <a:t> </a:t>
            </a:r>
            <a:r>
              <a:rPr lang="en-US" sz="8000" b="1" dirty="0" err="1">
                <a:solidFill>
                  <a:srgbClr val="0070C0"/>
                </a:solidFill>
              </a:rPr>
              <a:t>Hội</a:t>
            </a:r>
            <a:r>
              <a:rPr lang="en-US" sz="8000" b="1" dirty="0">
                <a:solidFill>
                  <a:srgbClr val="0070C0"/>
                </a:solidFill>
              </a:rPr>
              <a:t> </a:t>
            </a:r>
            <a:r>
              <a:rPr lang="en-US" sz="8000" b="1" dirty="0" err="1">
                <a:solidFill>
                  <a:srgbClr val="0070C0"/>
                </a:solidFill>
              </a:rPr>
              <a:t>Ngộ</a:t>
            </a:r>
            <a:r>
              <a:rPr lang="en-US" sz="8000" b="1" dirty="0">
                <a:solidFill>
                  <a:srgbClr val="C00000"/>
                </a:solidFill>
              </a:rPr>
              <a:t> </a:t>
            </a:r>
            <a:r>
              <a:rPr lang="en-US" sz="8000" b="1" dirty="0" err="1">
                <a:solidFill>
                  <a:srgbClr val="C00000"/>
                </a:solidFill>
              </a:rPr>
              <a:t>Đơn</a:t>
            </a:r>
            <a:r>
              <a:rPr lang="en-US" sz="8000" b="1" dirty="0">
                <a:solidFill>
                  <a:srgbClr val="C00000"/>
                </a:solidFill>
              </a:rPr>
              <a:t> </a:t>
            </a:r>
            <a:r>
              <a:rPr lang="en-US" sz="8000" b="1" dirty="0" err="1">
                <a:solidFill>
                  <a:srgbClr val="C00000"/>
                </a:solidFill>
              </a:rPr>
              <a:t>vị</a:t>
            </a:r>
            <a:r>
              <a:rPr lang="en-US" sz="8000" b="1" dirty="0">
                <a:solidFill>
                  <a:srgbClr val="C00000"/>
                </a:solidFill>
              </a:rPr>
              <a:t> </a:t>
            </a:r>
            <a:r>
              <a:rPr lang="en-US" sz="8000" b="1" dirty="0" err="1">
                <a:solidFill>
                  <a:srgbClr val="C00000"/>
                </a:solidFill>
              </a:rPr>
              <a:t>thực</a:t>
            </a:r>
            <a:r>
              <a:rPr lang="en-US" sz="8000" b="1" dirty="0">
                <a:solidFill>
                  <a:srgbClr val="C00000"/>
                </a:solidFill>
              </a:rPr>
              <a:t> </a:t>
            </a:r>
            <a:r>
              <a:rPr lang="en-US" sz="8000" b="1" dirty="0" err="1">
                <a:solidFill>
                  <a:srgbClr val="C00000"/>
                </a:solidFill>
              </a:rPr>
              <a:t>hiện</a:t>
            </a:r>
            <a:endParaRPr lang="en-US" sz="8000" b="1" dirty="0">
              <a:solidFill>
                <a:srgbClr val="C00000"/>
              </a:solidFill>
            </a:endParaRPr>
          </a:p>
          <a:p>
            <a:endParaRPr lang="en-US" sz="6400" b="1" dirty="0">
              <a:solidFill>
                <a:srgbClr val="0070C0"/>
              </a:solidFill>
            </a:endParaRPr>
          </a:p>
        </p:txBody>
      </p:sp>
      <p:sp>
        <p:nvSpPr>
          <p:cNvPr id="13" name="Subtitle 2">
            <a:extLst>
              <a:ext uri="{FF2B5EF4-FFF2-40B4-BE49-F238E27FC236}">
                <a16:creationId xmlns="" xmlns:a16="http://schemas.microsoft.com/office/drawing/2014/main" id="{0E19DA36-D6EF-4DF7-AF33-B80A2B4FE66A}"/>
              </a:ext>
            </a:extLst>
          </p:cNvPr>
          <p:cNvSpPr txBox="1">
            <a:spLocks/>
          </p:cNvSpPr>
          <p:nvPr/>
        </p:nvSpPr>
        <p:spPr>
          <a:xfrm rot="17474158">
            <a:off x="5197581" y="3392564"/>
            <a:ext cx="3494960" cy="8198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err="1">
                <a:solidFill>
                  <a:srgbClr val="0070C0"/>
                </a:solidFill>
              </a:rPr>
              <a:t>Hội</a:t>
            </a:r>
            <a:r>
              <a:rPr lang="en-US" sz="2000" b="1" dirty="0">
                <a:solidFill>
                  <a:srgbClr val="0070C0"/>
                </a:solidFill>
              </a:rPr>
              <a:t> </a:t>
            </a:r>
            <a:r>
              <a:rPr lang="en-US" sz="2000" b="1" dirty="0" err="1">
                <a:solidFill>
                  <a:srgbClr val="0070C0"/>
                </a:solidFill>
              </a:rPr>
              <a:t>Liên</a:t>
            </a:r>
            <a:r>
              <a:rPr lang="en-US" sz="2000" b="1" dirty="0">
                <a:solidFill>
                  <a:srgbClr val="0070C0"/>
                </a:solidFill>
              </a:rPr>
              <a:t> </a:t>
            </a:r>
            <a:r>
              <a:rPr lang="en-US" sz="2000" b="1" dirty="0" err="1">
                <a:solidFill>
                  <a:srgbClr val="0070C0"/>
                </a:solidFill>
              </a:rPr>
              <a:t>hiệp</a:t>
            </a:r>
            <a:r>
              <a:rPr lang="en-US" sz="2000" b="1" dirty="0">
                <a:solidFill>
                  <a:srgbClr val="0070C0"/>
                </a:solidFill>
              </a:rPr>
              <a:t> </a:t>
            </a:r>
            <a:r>
              <a:rPr lang="en-US" sz="2000" b="1" dirty="0" err="1">
                <a:solidFill>
                  <a:srgbClr val="0070C0"/>
                </a:solidFill>
              </a:rPr>
              <a:t>Phụ</a:t>
            </a:r>
            <a:r>
              <a:rPr lang="en-US" sz="2000" b="1" dirty="0">
                <a:solidFill>
                  <a:srgbClr val="0070C0"/>
                </a:solidFill>
              </a:rPr>
              <a:t> </a:t>
            </a:r>
            <a:r>
              <a:rPr lang="en-US" sz="2000" b="1" dirty="0" err="1">
                <a:solidFill>
                  <a:srgbClr val="0070C0"/>
                </a:solidFill>
              </a:rPr>
              <a:t>nữ</a:t>
            </a:r>
            <a:r>
              <a:rPr lang="en-US" sz="2000" b="1" dirty="0">
                <a:solidFill>
                  <a:srgbClr val="0070C0"/>
                </a:solidFill>
              </a:rPr>
              <a:t> </a:t>
            </a:r>
            <a:r>
              <a:rPr lang="en-US" sz="2000" b="1" dirty="0" err="1">
                <a:solidFill>
                  <a:srgbClr val="0070C0"/>
                </a:solidFill>
              </a:rPr>
              <a:t>Việt</a:t>
            </a:r>
            <a:r>
              <a:rPr lang="en-US" sz="2000" b="1" dirty="0">
                <a:solidFill>
                  <a:srgbClr val="0070C0"/>
                </a:solidFill>
              </a:rPr>
              <a:t> Nam</a:t>
            </a:r>
          </a:p>
          <a:p>
            <a:r>
              <a:rPr lang="en-US" sz="2000" b="1" dirty="0" err="1">
                <a:solidFill>
                  <a:srgbClr val="C00000"/>
                </a:solidFill>
              </a:rPr>
              <a:t>Đơn</a:t>
            </a:r>
            <a:r>
              <a:rPr lang="en-US" sz="2000" b="1" dirty="0">
                <a:solidFill>
                  <a:srgbClr val="C00000"/>
                </a:solidFill>
              </a:rPr>
              <a:t> </a:t>
            </a:r>
            <a:r>
              <a:rPr lang="en-US" sz="2000" b="1" dirty="0" err="1">
                <a:solidFill>
                  <a:srgbClr val="C00000"/>
                </a:solidFill>
              </a:rPr>
              <a:t>vị</a:t>
            </a:r>
            <a:r>
              <a:rPr lang="en-US" sz="2000" b="1" dirty="0">
                <a:solidFill>
                  <a:srgbClr val="C00000"/>
                </a:solidFill>
              </a:rPr>
              <a:t> </a:t>
            </a:r>
            <a:r>
              <a:rPr lang="en-US" sz="2000" b="1" dirty="0" err="1">
                <a:solidFill>
                  <a:srgbClr val="C00000"/>
                </a:solidFill>
              </a:rPr>
              <a:t>phối</a:t>
            </a:r>
            <a:r>
              <a:rPr lang="en-US" sz="2000" b="1" dirty="0">
                <a:solidFill>
                  <a:srgbClr val="C00000"/>
                </a:solidFill>
              </a:rPr>
              <a:t> </a:t>
            </a:r>
            <a:r>
              <a:rPr lang="en-US" sz="2000" b="1" dirty="0" err="1">
                <a:solidFill>
                  <a:srgbClr val="C00000"/>
                </a:solidFill>
              </a:rPr>
              <a:t>hợp</a:t>
            </a:r>
            <a:endParaRPr lang="en-US" sz="2000" b="1" dirty="0">
              <a:solidFill>
                <a:srgbClr val="C00000"/>
              </a:solidFill>
            </a:endParaRPr>
          </a:p>
          <a:p>
            <a:endParaRPr lang="en-US" sz="2000" b="1" dirty="0">
              <a:solidFill>
                <a:srgbClr val="0070C0"/>
              </a:solidFill>
            </a:endParaRPr>
          </a:p>
        </p:txBody>
      </p:sp>
      <p:sp>
        <p:nvSpPr>
          <p:cNvPr id="14" name="Subtitle 2">
            <a:extLst>
              <a:ext uri="{FF2B5EF4-FFF2-40B4-BE49-F238E27FC236}">
                <a16:creationId xmlns="" xmlns:a16="http://schemas.microsoft.com/office/drawing/2014/main" id="{512E46ED-5B92-41EF-B654-62D5CA4516E3}"/>
              </a:ext>
            </a:extLst>
          </p:cNvPr>
          <p:cNvSpPr txBox="1">
            <a:spLocks/>
          </p:cNvSpPr>
          <p:nvPr/>
        </p:nvSpPr>
        <p:spPr>
          <a:xfrm rot="17691474">
            <a:off x="1296931" y="3423464"/>
            <a:ext cx="3076831" cy="642848"/>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2400"/>
              </a:lnSpc>
            </a:pPr>
            <a:r>
              <a:rPr lang="en-US" sz="8000" b="1" dirty="0" err="1">
                <a:solidFill>
                  <a:srgbClr val="0070C0"/>
                </a:solidFill>
              </a:rPr>
              <a:t>Quỹ</a:t>
            </a:r>
            <a:r>
              <a:rPr lang="en-US" sz="8000" b="1" dirty="0">
                <a:solidFill>
                  <a:srgbClr val="0070C0"/>
                </a:solidFill>
              </a:rPr>
              <a:t> </a:t>
            </a:r>
            <a:r>
              <a:rPr lang="en-US" sz="8000" b="1" dirty="0" err="1">
                <a:solidFill>
                  <a:srgbClr val="0070C0"/>
                </a:solidFill>
              </a:rPr>
              <a:t>Nước</a:t>
            </a:r>
            <a:r>
              <a:rPr lang="en-US" sz="8000" b="1" dirty="0">
                <a:solidFill>
                  <a:srgbClr val="0070C0"/>
                </a:solidFill>
              </a:rPr>
              <a:t> </a:t>
            </a:r>
            <a:r>
              <a:rPr lang="en-US" sz="8000" b="1" dirty="0" err="1">
                <a:solidFill>
                  <a:srgbClr val="0070C0"/>
                </a:solidFill>
              </a:rPr>
              <a:t>sạch</a:t>
            </a:r>
            <a:r>
              <a:rPr lang="en-US" sz="8000" b="1" dirty="0">
                <a:solidFill>
                  <a:srgbClr val="0070C0"/>
                </a:solidFill>
              </a:rPr>
              <a:t> </a:t>
            </a:r>
            <a:r>
              <a:rPr lang="en-US" sz="8000" b="1" dirty="0" err="1">
                <a:solidFill>
                  <a:srgbClr val="0070C0"/>
                </a:solidFill>
              </a:rPr>
              <a:t>cho</a:t>
            </a:r>
            <a:r>
              <a:rPr lang="en-US" sz="8000" b="1" dirty="0">
                <a:solidFill>
                  <a:srgbClr val="0070C0"/>
                </a:solidFill>
              </a:rPr>
              <a:t> </a:t>
            </a:r>
            <a:r>
              <a:rPr lang="en-US" sz="8000" b="1" dirty="0" err="1">
                <a:solidFill>
                  <a:srgbClr val="0070C0"/>
                </a:solidFill>
              </a:rPr>
              <a:t>Phụ</a:t>
            </a:r>
            <a:r>
              <a:rPr lang="en-US" sz="8000" b="1" dirty="0">
                <a:solidFill>
                  <a:srgbClr val="0070C0"/>
                </a:solidFill>
              </a:rPr>
              <a:t> </a:t>
            </a:r>
            <a:r>
              <a:rPr lang="en-US" sz="8000" b="1" dirty="0" err="1">
                <a:solidFill>
                  <a:srgbClr val="0070C0"/>
                </a:solidFill>
              </a:rPr>
              <a:t>nữ</a:t>
            </a:r>
            <a:r>
              <a:rPr lang="en-US" sz="8000" b="1" dirty="0">
                <a:solidFill>
                  <a:srgbClr val="0070C0"/>
                </a:solidFill>
              </a:rPr>
              <a:t> </a:t>
            </a:r>
            <a:r>
              <a:rPr lang="en-US" sz="8000" b="1" dirty="0" err="1">
                <a:solidFill>
                  <a:srgbClr val="C00000"/>
                </a:solidFill>
              </a:rPr>
              <a:t>Đơn</a:t>
            </a:r>
            <a:r>
              <a:rPr lang="en-US" sz="8000" b="1" dirty="0">
                <a:solidFill>
                  <a:srgbClr val="C00000"/>
                </a:solidFill>
              </a:rPr>
              <a:t> </a:t>
            </a:r>
            <a:r>
              <a:rPr lang="en-US" sz="8000" b="1" dirty="0" err="1">
                <a:solidFill>
                  <a:srgbClr val="C00000"/>
                </a:solidFill>
              </a:rPr>
              <a:t>vị</a:t>
            </a:r>
            <a:r>
              <a:rPr lang="en-US" sz="8000" b="1" dirty="0">
                <a:solidFill>
                  <a:srgbClr val="C00000"/>
                </a:solidFill>
              </a:rPr>
              <a:t> </a:t>
            </a:r>
            <a:r>
              <a:rPr lang="en-US" sz="8000" b="1" dirty="0" err="1">
                <a:solidFill>
                  <a:srgbClr val="C00000"/>
                </a:solidFill>
              </a:rPr>
              <a:t>điều</a:t>
            </a:r>
            <a:r>
              <a:rPr lang="en-US" sz="8000" b="1" dirty="0">
                <a:solidFill>
                  <a:srgbClr val="C00000"/>
                </a:solidFill>
              </a:rPr>
              <a:t> </a:t>
            </a:r>
            <a:r>
              <a:rPr lang="en-US" sz="8000" b="1" dirty="0" err="1">
                <a:solidFill>
                  <a:srgbClr val="C00000"/>
                </a:solidFill>
              </a:rPr>
              <a:t>phối</a:t>
            </a:r>
            <a:endParaRPr lang="en-US" sz="8000" b="1" dirty="0">
              <a:solidFill>
                <a:srgbClr val="C00000"/>
              </a:solidFill>
            </a:endParaRPr>
          </a:p>
          <a:p>
            <a:pPr>
              <a:lnSpc>
                <a:spcPts val="2400"/>
              </a:lnSpc>
            </a:pPr>
            <a:endParaRPr lang="en-US" sz="8000" b="1" dirty="0">
              <a:solidFill>
                <a:srgbClr val="0070C0"/>
              </a:solidFill>
            </a:endParaRPr>
          </a:p>
        </p:txBody>
      </p:sp>
      <p:sp>
        <p:nvSpPr>
          <p:cNvPr id="15" name="Title 1">
            <a:extLst>
              <a:ext uri="{FF2B5EF4-FFF2-40B4-BE49-F238E27FC236}">
                <a16:creationId xmlns="" xmlns:a16="http://schemas.microsoft.com/office/drawing/2014/main" id="{CB38FBF2-0CAD-4313-9020-A42CA20D92CF}"/>
              </a:ext>
            </a:extLst>
          </p:cNvPr>
          <p:cNvSpPr txBox="1">
            <a:spLocks/>
          </p:cNvSpPr>
          <p:nvPr/>
        </p:nvSpPr>
        <p:spPr>
          <a:xfrm>
            <a:off x="52084" y="5485922"/>
            <a:ext cx="5582748" cy="11169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600"/>
              </a:spcBef>
              <a:spcAft>
                <a:spcPts val="600"/>
              </a:spcAft>
            </a:pPr>
            <a:r>
              <a:rPr lang="en-US" sz="2200" b="1" i="1" dirty="0" err="1">
                <a:solidFill>
                  <a:srgbClr val="FF0000"/>
                </a:solidFill>
              </a:rPr>
              <a:t>Có</a:t>
            </a:r>
            <a:r>
              <a:rPr lang="en-US" sz="2200" b="1" i="1" dirty="0">
                <a:solidFill>
                  <a:srgbClr val="FF0000"/>
                </a:solidFill>
              </a:rPr>
              <a:t> </a:t>
            </a:r>
            <a:r>
              <a:rPr lang="en-US" sz="2200" b="1" i="1" dirty="0" err="1">
                <a:solidFill>
                  <a:srgbClr val="FF0000"/>
                </a:solidFill>
              </a:rPr>
              <a:t>nước</a:t>
            </a:r>
            <a:r>
              <a:rPr lang="en-US" sz="2200" b="1" i="1" dirty="0">
                <a:solidFill>
                  <a:srgbClr val="FF0000"/>
                </a:solidFill>
              </a:rPr>
              <a:t> </a:t>
            </a:r>
            <a:r>
              <a:rPr lang="en-US" sz="2200" b="1" i="1" dirty="0" err="1">
                <a:solidFill>
                  <a:srgbClr val="FF0000"/>
                </a:solidFill>
              </a:rPr>
              <a:t>sạch</a:t>
            </a:r>
            <a:r>
              <a:rPr lang="en-US" sz="2200" b="1" i="1" dirty="0">
                <a:solidFill>
                  <a:srgbClr val="FF0000"/>
                </a:solidFill>
              </a:rPr>
              <a:t> </a:t>
            </a:r>
            <a:r>
              <a:rPr lang="en-US" sz="2200" b="1" i="1" dirty="0" err="1">
                <a:solidFill>
                  <a:srgbClr val="FF0000"/>
                </a:solidFill>
              </a:rPr>
              <a:t>là</a:t>
            </a:r>
            <a:r>
              <a:rPr lang="en-US" sz="2200" b="1" i="1" dirty="0">
                <a:solidFill>
                  <a:srgbClr val="FF0000"/>
                </a:solidFill>
              </a:rPr>
              <a:t> </a:t>
            </a:r>
            <a:r>
              <a:rPr lang="en-US" sz="2200" b="1" i="1" dirty="0" err="1">
                <a:solidFill>
                  <a:srgbClr val="FF0000"/>
                </a:solidFill>
              </a:rPr>
              <a:t>có</a:t>
            </a:r>
            <a:r>
              <a:rPr lang="en-US" sz="2200" b="1" i="1" dirty="0">
                <a:solidFill>
                  <a:srgbClr val="FF0000"/>
                </a:solidFill>
              </a:rPr>
              <a:t> </a:t>
            </a:r>
            <a:r>
              <a:rPr lang="en-US" sz="2200" b="1" i="1" dirty="0" err="1">
                <a:solidFill>
                  <a:srgbClr val="FF0000"/>
                </a:solidFill>
              </a:rPr>
              <a:t>sức</a:t>
            </a:r>
            <a:r>
              <a:rPr lang="en-US" sz="2200" b="1" i="1" dirty="0">
                <a:solidFill>
                  <a:srgbClr val="FF0000"/>
                </a:solidFill>
              </a:rPr>
              <a:t> </a:t>
            </a:r>
            <a:r>
              <a:rPr lang="en-US" sz="2200" b="1" i="1" dirty="0" err="1" smtClean="0">
                <a:solidFill>
                  <a:srgbClr val="FF0000"/>
                </a:solidFill>
              </a:rPr>
              <a:t>khỏe</a:t>
            </a:r>
            <a:r>
              <a:rPr lang="en-US" sz="2200" b="1" i="1" dirty="0" smtClean="0">
                <a:solidFill>
                  <a:srgbClr val="FF0000"/>
                </a:solidFill>
              </a:rPr>
              <a:t>!</a:t>
            </a:r>
            <a:endParaRPr lang="en-US" sz="2200" b="1" i="1" dirty="0">
              <a:solidFill>
                <a:srgbClr val="FF0000"/>
              </a:solidFill>
            </a:endParaRPr>
          </a:p>
        </p:txBody>
      </p:sp>
      <p:pic>
        <p:nvPicPr>
          <p:cNvPr id="4" name="Picture 3" descr="A picture containing text, clipart&#10;&#10;Description automatically generated">
            <a:extLst>
              <a:ext uri="{FF2B5EF4-FFF2-40B4-BE49-F238E27FC236}">
                <a16:creationId xmlns="" xmlns:a16="http://schemas.microsoft.com/office/drawing/2014/main" id="{A8E8A5D7-731E-473A-86D7-382EC02EE5A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38507" y="1045990"/>
            <a:ext cx="970626" cy="974959"/>
          </a:xfrm>
          <a:prstGeom prst="rect">
            <a:avLst/>
          </a:prstGeom>
        </p:spPr>
      </p:pic>
      <p:sp>
        <p:nvSpPr>
          <p:cNvPr id="20" name="Subtitle 2">
            <a:extLst>
              <a:ext uri="{FF2B5EF4-FFF2-40B4-BE49-F238E27FC236}">
                <a16:creationId xmlns="" xmlns:a16="http://schemas.microsoft.com/office/drawing/2014/main" id="{3A133422-ED52-4A9B-BD9B-61645E045B20}"/>
              </a:ext>
            </a:extLst>
          </p:cNvPr>
          <p:cNvSpPr txBox="1">
            <a:spLocks/>
          </p:cNvSpPr>
          <p:nvPr/>
        </p:nvSpPr>
        <p:spPr>
          <a:xfrm rot="17474158">
            <a:off x="9054232" y="3285970"/>
            <a:ext cx="3494960" cy="11583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err="1">
                <a:solidFill>
                  <a:srgbClr val="0070C0"/>
                </a:solidFill>
              </a:rPr>
              <a:t>Trung</a:t>
            </a:r>
            <a:r>
              <a:rPr lang="en-US" sz="2000" b="1" dirty="0">
                <a:solidFill>
                  <a:srgbClr val="0070C0"/>
                </a:solidFill>
              </a:rPr>
              <a:t> </a:t>
            </a:r>
            <a:r>
              <a:rPr lang="en-US" sz="2000" b="1" dirty="0" err="1">
                <a:solidFill>
                  <a:srgbClr val="0070C0"/>
                </a:solidFill>
              </a:rPr>
              <a:t>tâm</a:t>
            </a:r>
            <a:r>
              <a:rPr lang="en-US" sz="2000" b="1" dirty="0">
                <a:solidFill>
                  <a:srgbClr val="0070C0"/>
                </a:solidFill>
              </a:rPr>
              <a:t> </a:t>
            </a:r>
            <a:r>
              <a:rPr lang="en-US" sz="2000" b="1" dirty="0" err="1" smtClean="0">
                <a:solidFill>
                  <a:srgbClr val="0070C0"/>
                </a:solidFill>
              </a:rPr>
              <a:t>Quốc</a:t>
            </a:r>
            <a:r>
              <a:rPr lang="en-US" sz="2000" b="1" dirty="0" smtClean="0">
                <a:solidFill>
                  <a:srgbClr val="0070C0"/>
                </a:solidFill>
              </a:rPr>
              <a:t> </a:t>
            </a:r>
            <a:r>
              <a:rPr lang="en-US" sz="2000" b="1" dirty="0" err="1" smtClean="0">
                <a:solidFill>
                  <a:srgbClr val="0070C0"/>
                </a:solidFill>
              </a:rPr>
              <a:t>gia</a:t>
            </a:r>
            <a:r>
              <a:rPr lang="en-US" sz="2000" b="1" dirty="0" smtClean="0">
                <a:solidFill>
                  <a:srgbClr val="0070C0"/>
                </a:solidFill>
              </a:rPr>
              <a:t> </a:t>
            </a:r>
            <a:r>
              <a:rPr lang="en-US" sz="2000" b="1" dirty="0" err="1" smtClean="0">
                <a:solidFill>
                  <a:srgbClr val="0070C0"/>
                </a:solidFill>
              </a:rPr>
              <a:t>Nước</a:t>
            </a:r>
            <a:r>
              <a:rPr lang="en-US" sz="2000" b="1" dirty="0" smtClean="0">
                <a:solidFill>
                  <a:srgbClr val="0070C0"/>
                </a:solidFill>
              </a:rPr>
              <a:t> </a:t>
            </a:r>
            <a:r>
              <a:rPr lang="en-US" sz="2000" b="1" dirty="0" err="1" smtClean="0">
                <a:solidFill>
                  <a:srgbClr val="0070C0"/>
                </a:solidFill>
              </a:rPr>
              <a:t>sạch-Vệ</a:t>
            </a:r>
            <a:r>
              <a:rPr lang="en-US" sz="2000" b="1" dirty="0" smtClean="0">
                <a:solidFill>
                  <a:srgbClr val="0070C0"/>
                </a:solidFill>
              </a:rPr>
              <a:t> </a:t>
            </a:r>
            <a:r>
              <a:rPr lang="en-US" sz="2000" b="1" dirty="0" err="1">
                <a:solidFill>
                  <a:srgbClr val="0070C0"/>
                </a:solidFill>
              </a:rPr>
              <a:t>sinh</a:t>
            </a:r>
            <a:r>
              <a:rPr lang="en-US" sz="2000" b="1" dirty="0">
                <a:solidFill>
                  <a:srgbClr val="0070C0"/>
                </a:solidFill>
              </a:rPr>
              <a:t> </a:t>
            </a:r>
            <a:r>
              <a:rPr lang="en-US" sz="2000" b="1" dirty="0" err="1">
                <a:solidFill>
                  <a:srgbClr val="0070C0"/>
                </a:solidFill>
              </a:rPr>
              <a:t>môi</a:t>
            </a:r>
            <a:r>
              <a:rPr lang="en-US" sz="2000" b="1" dirty="0">
                <a:solidFill>
                  <a:srgbClr val="0070C0"/>
                </a:solidFill>
              </a:rPr>
              <a:t> </a:t>
            </a:r>
            <a:r>
              <a:rPr lang="en-US" sz="2000" b="1" dirty="0" err="1">
                <a:solidFill>
                  <a:srgbClr val="0070C0"/>
                </a:solidFill>
              </a:rPr>
              <a:t>trường</a:t>
            </a:r>
            <a:r>
              <a:rPr lang="en-US" sz="2000" b="1" dirty="0">
                <a:solidFill>
                  <a:srgbClr val="0070C0"/>
                </a:solidFill>
              </a:rPr>
              <a:t> </a:t>
            </a:r>
            <a:r>
              <a:rPr lang="en-US" sz="2000" b="1" dirty="0" err="1">
                <a:solidFill>
                  <a:srgbClr val="0070C0"/>
                </a:solidFill>
              </a:rPr>
              <a:t>nông</a:t>
            </a:r>
            <a:r>
              <a:rPr lang="en-US" sz="2000" b="1" dirty="0">
                <a:solidFill>
                  <a:srgbClr val="0070C0"/>
                </a:solidFill>
              </a:rPr>
              <a:t> </a:t>
            </a:r>
            <a:r>
              <a:rPr lang="en-US" sz="2000" b="1" dirty="0" err="1">
                <a:solidFill>
                  <a:srgbClr val="0070C0"/>
                </a:solidFill>
              </a:rPr>
              <a:t>thôn</a:t>
            </a:r>
            <a:endParaRPr lang="en-US" sz="2000" b="1" dirty="0">
              <a:solidFill>
                <a:srgbClr val="0070C0"/>
              </a:solidFill>
            </a:endParaRPr>
          </a:p>
          <a:p>
            <a:r>
              <a:rPr lang="en-US" sz="2000" b="1" dirty="0" err="1">
                <a:solidFill>
                  <a:srgbClr val="C00000"/>
                </a:solidFill>
              </a:rPr>
              <a:t>Đơn</a:t>
            </a:r>
            <a:r>
              <a:rPr lang="en-US" sz="2000" b="1" dirty="0">
                <a:solidFill>
                  <a:srgbClr val="C00000"/>
                </a:solidFill>
              </a:rPr>
              <a:t> </a:t>
            </a:r>
            <a:r>
              <a:rPr lang="en-US" sz="2000" b="1" dirty="0" err="1">
                <a:solidFill>
                  <a:srgbClr val="C00000"/>
                </a:solidFill>
              </a:rPr>
              <a:t>vị</a:t>
            </a:r>
            <a:r>
              <a:rPr lang="en-US" sz="2000" b="1" dirty="0">
                <a:solidFill>
                  <a:srgbClr val="C00000"/>
                </a:solidFill>
              </a:rPr>
              <a:t> </a:t>
            </a:r>
            <a:r>
              <a:rPr lang="en-US" sz="2000" b="1" dirty="0" err="1">
                <a:solidFill>
                  <a:srgbClr val="C00000"/>
                </a:solidFill>
              </a:rPr>
              <a:t>phối</a:t>
            </a:r>
            <a:r>
              <a:rPr lang="en-US" sz="2000" b="1" dirty="0">
                <a:solidFill>
                  <a:srgbClr val="C00000"/>
                </a:solidFill>
              </a:rPr>
              <a:t> </a:t>
            </a:r>
            <a:r>
              <a:rPr lang="en-US" sz="2000" b="1" dirty="0" err="1">
                <a:solidFill>
                  <a:srgbClr val="C00000"/>
                </a:solidFill>
              </a:rPr>
              <a:t>hợp</a:t>
            </a:r>
            <a:endParaRPr lang="en-US" sz="2000" b="1" dirty="0">
              <a:solidFill>
                <a:srgbClr val="C00000"/>
              </a:solidFill>
            </a:endParaRPr>
          </a:p>
          <a:p>
            <a:endParaRPr lang="en-US" sz="2000" b="1" dirty="0">
              <a:solidFill>
                <a:srgbClr val="0070C0"/>
              </a:solidFill>
            </a:endParaRPr>
          </a:p>
        </p:txBody>
      </p:sp>
      <p:grpSp>
        <p:nvGrpSpPr>
          <p:cNvPr id="6" name="Group 5"/>
          <p:cNvGrpSpPr/>
          <p:nvPr/>
        </p:nvGrpSpPr>
        <p:grpSpPr>
          <a:xfrm>
            <a:off x="172899" y="5275890"/>
            <a:ext cx="5341118" cy="1539541"/>
            <a:chOff x="2130641" y="5344357"/>
            <a:chExt cx="6676008" cy="1180730"/>
          </a:xfrm>
        </p:grpSpPr>
        <p:sp>
          <p:nvSpPr>
            <p:cNvPr id="10" name="Oval 9">
              <a:extLst>
                <a:ext uri="{FF2B5EF4-FFF2-40B4-BE49-F238E27FC236}">
                  <a16:creationId xmlns="" xmlns:a16="http://schemas.microsoft.com/office/drawing/2014/main" id="{4A0B3AFD-40C2-4EA9-AFF2-E17A6E2BE7DA}"/>
                </a:ext>
              </a:extLst>
            </p:cNvPr>
            <p:cNvSpPr/>
            <p:nvPr/>
          </p:nvSpPr>
          <p:spPr>
            <a:xfrm>
              <a:off x="2130641" y="5344357"/>
              <a:ext cx="6676008" cy="1180730"/>
            </a:xfrm>
            <a:prstGeom prst="flowChartDecision">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 xmlns:a16="http://schemas.microsoft.com/office/drawing/2014/main" id="{4A0B3AFD-40C2-4EA9-AFF2-E17A6E2BE7DA}"/>
                </a:ext>
              </a:extLst>
            </p:cNvPr>
            <p:cNvSpPr/>
            <p:nvPr/>
          </p:nvSpPr>
          <p:spPr>
            <a:xfrm>
              <a:off x="2200527" y="5400793"/>
              <a:ext cx="6515961" cy="1084209"/>
            </a:xfrm>
            <a:prstGeom prst="flowChartDecision">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
            <a:extLst>
              <a:ext uri="{FF2B5EF4-FFF2-40B4-BE49-F238E27FC236}">
                <a16:creationId xmlns="" xmlns:a16="http://schemas.microsoft.com/office/drawing/2014/main" id="{990C26BB-40AA-4010-9468-8F630845342A}"/>
              </a:ext>
            </a:extLst>
          </p:cNvPr>
          <p:cNvSpPr txBox="1">
            <a:spLocks/>
          </p:cNvSpPr>
          <p:nvPr/>
        </p:nvSpPr>
        <p:spPr>
          <a:xfrm>
            <a:off x="5763758" y="5652911"/>
            <a:ext cx="5560062" cy="926109"/>
          </a:xfrm>
          <a:prstGeom prst="rect">
            <a:avLst/>
          </a:prstGeom>
        </p:spPr>
        <p:txBody>
          <a:bodyPr vert="horz" lIns="91440" tIns="45720" rIns="91440" bIns="45720" rtlCol="0" anchor="ctr">
            <a:noAutofit/>
          </a:bodyPr>
          <a:lstStyle>
            <a:defPPr>
              <a:defRPr lang="en-US"/>
            </a:defPPr>
            <a:lvl1pPr algn="ctr">
              <a:lnSpc>
                <a:spcPct val="90000"/>
              </a:lnSpc>
              <a:spcBef>
                <a:spcPts val="600"/>
              </a:spcBef>
              <a:spcAft>
                <a:spcPts val="600"/>
              </a:spcAft>
              <a:buNone/>
              <a:defRPr sz="2800" b="1" i="1">
                <a:solidFill>
                  <a:srgbClr val="FF0000"/>
                </a:solidFill>
                <a:latin typeface="+mj-lt"/>
                <a:ea typeface="+mj-ea"/>
                <a:cs typeface="+mj-cs"/>
              </a:defRPr>
            </a:lvl1pPr>
          </a:lstStyle>
          <a:p>
            <a:r>
              <a:rPr lang="en-US" sz="2200" dirty="0" err="1"/>
              <a:t>Có</a:t>
            </a:r>
            <a:r>
              <a:rPr lang="en-US" sz="2200" dirty="0"/>
              <a:t> </a:t>
            </a:r>
            <a:r>
              <a:rPr lang="en-US" sz="2200" dirty="0" err="1"/>
              <a:t>nhà</a:t>
            </a:r>
            <a:r>
              <a:rPr lang="en-US" sz="2200" dirty="0"/>
              <a:t> </a:t>
            </a:r>
            <a:r>
              <a:rPr lang="en-US" sz="2200" dirty="0" err="1"/>
              <a:t>vệ</a:t>
            </a:r>
            <a:r>
              <a:rPr lang="en-US" sz="2200" dirty="0"/>
              <a:t> </a:t>
            </a:r>
            <a:r>
              <a:rPr lang="en-US" sz="2200" dirty="0" err="1" smtClean="0"/>
              <a:t>sinh</a:t>
            </a:r>
            <a:r>
              <a:rPr lang="en-US" sz="2200" dirty="0" smtClean="0"/>
              <a:t>, </a:t>
            </a:r>
            <a:r>
              <a:rPr lang="en-US" sz="2200" dirty="0" err="1" smtClean="0"/>
              <a:t>gia</a:t>
            </a:r>
            <a:r>
              <a:rPr lang="en-US" sz="2200" dirty="0" smtClean="0"/>
              <a:t> </a:t>
            </a:r>
            <a:r>
              <a:rPr lang="en-US" sz="2200" dirty="0" err="1"/>
              <a:t>đình</a:t>
            </a:r>
            <a:r>
              <a:rPr lang="en-US" sz="2200" dirty="0"/>
              <a:t> </a:t>
            </a:r>
            <a:endParaRPr lang="en-US" sz="2200" dirty="0" smtClean="0"/>
          </a:p>
          <a:p>
            <a:r>
              <a:rPr lang="en-US" sz="2200" dirty="0" err="1" smtClean="0"/>
              <a:t>thêm</a:t>
            </a:r>
            <a:r>
              <a:rPr lang="en-US" sz="2200" dirty="0" smtClean="0"/>
              <a:t> </a:t>
            </a:r>
            <a:r>
              <a:rPr lang="en-US" sz="2200" dirty="0" err="1"/>
              <a:t>văn</a:t>
            </a:r>
            <a:r>
              <a:rPr lang="en-US" sz="2200" dirty="0"/>
              <a:t> </a:t>
            </a:r>
            <a:r>
              <a:rPr lang="en-US" sz="2200" dirty="0" smtClean="0"/>
              <a:t>minh!</a:t>
            </a:r>
            <a:endParaRPr lang="en-US" sz="2200" dirty="0"/>
          </a:p>
        </p:txBody>
      </p:sp>
      <p:grpSp>
        <p:nvGrpSpPr>
          <p:cNvPr id="22" name="Group 21"/>
          <p:cNvGrpSpPr/>
          <p:nvPr/>
        </p:nvGrpSpPr>
        <p:grpSpPr>
          <a:xfrm>
            <a:off x="5522128" y="5312392"/>
            <a:ext cx="6184666" cy="1539422"/>
            <a:chOff x="2130641" y="5344357"/>
            <a:chExt cx="6676008" cy="1180730"/>
          </a:xfrm>
        </p:grpSpPr>
        <p:sp>
          <p:nvSpPr>
            <p:cNvPr id="23" name="Oval 22">
              <a:extLst>
                <a:ext uri="{FF2B5EF4-FFF2-40B4-BE49-F238E27FC236}">
                  <a16:creationId xmlns="" xmlns:a16="http://schemas.microsoft.com/office/drawing/2014/main" id="{4A0B3AFD-40C2-4EA9-AFF2-E17A6E2BE7DA}"/>
                </a:ext>
              </a:extLst>
            </p:cNvPr>
            <p:cNvSpPr/>
            <p:nvPr/>
          </p:nvSpPr>
          <p:spPr>
            <a:xfrm>
              <a:off x="2130641" y="5344357"/>
              <a:ext cx="6676008" cy="1180730"/>
            </a:xfrm>
            <a:prstGeom prst="flowChartDecision">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 xmlns:a16="http://schemas.microsoft.com/office/drawing/2014/main" id="{4A0B3AFD-40C2-4EA9-AFF2-E17A6E2BE7DA}"/>
                </a:ext>
              </a:extLst>
            </p:cNvPr>
            <p:cNvSpPr/>
            <p:nvPr/>
          </p:nvSpPr>
          <p:spPr>
            <a:xfrm>
              <a:off x="2200527" y="5400793"/>
              <a:ext cx="6515961" cy="1084209"/>
            </a:xfrm>
            <a:prstGeom prst="flowChartDecision">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descr="Logo, icon  Description automatically generated"/>
          <p:cNvPicPr/>
          <p:nvPr/>
        </p:nvPicPr>
        <p:blipFill>
          <a:blip r:embed="rId7">
            <a:extLst>
              <a:ext uri="{28A0092B-C50C-407E-A947-70E740481C1C}">
                <a14:useLocalDpi xmlns:a14="http://schemas.microsoft.com/office/drawing/2010/main" val="0"/>
              </a:ext>
            </a:extLst>
          </a:blip>
          <a:srcRect/>
          <a:stretch>
            <a:fillRect/>
          </a:stretch>
        </p:blipFill>
        <p:spPr bwMode="auto">
          <a:xfrm>
            <a:off x="9057977" y="1115800"/>
            <a:ext cx="1028770" cy="935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ubtitle 2">
            <a:extLst>
              <a:ext uri="{FF2B5EF4-FFF2-40B4-BE49-F238E27FC236}">
                <a16:creationId xmlns="" xmlns:a16="http://schemas.microsoft.com/office/drawing/2014/main" id="{0E19DA36-D6EF-4DF7-AF33-B80A2B4FE66A}"/>
              </a:ext>
            </a:extLst>
          </p:cNvPr>
          <p:cNvSpPr txBox="1">
            <a:spLocks/>
          </p:cNvSpPr>
          <p:nvPr/>
        </p:nvSpPr>
        <p:spPr>
          <a:xfrm rot="17474158">
            <a:off x="7164764" y="3283456"/>
            <a:ext cx="3494960" cy="11620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err="1" smtClean="0">
                <a:solidFill>
                  <a:srgbClr val="0070C0"/>
                </a:solidFill>
              </a:rPr>
              <a:t>Cục</a:t>
            </a:r>
            <a:r>
              <a:rPr lang="en-US" sz="2000" b="1" dirty="0" smtClean="0">
                <a:solidFill>
                  <a:srgbClr val="0070C0"/>
                </a:solidFill>
              </a:rPr>
              <a:t> </a:t>
            </a:r>
            <a:r>
              <a:rPr lang="en-US" sz="2000" b="1" dirty="0" err="1" smtClean="0">
                <a:solidFill>
                  <a:srgbClr val="0070C0"/>
                </a:solidFill>
              </a:rPr>
              <a:t>Quản</a:t>
            </a:r>
            <a:r>
              <a:rPr lang="en-US" sz="2000" b="1" dirty="0" smtClean="0">
                <a:solidFill>
                  <a:srgbClr val="0070C0"/>
                </a:solidFill>
              </a:rPr>
              <a:t> </a:t>
            </a:r>
            <a:r>
              <a:rPr lang="en-US" sz="2000" b="1" dirty="0" err="1" smtClean="0">
                <a:solidFill>
                  <a:srgbClr val="0070C0"/>
                </a:solidFill>
              </a:rPr>
              <a:t>lý</a:t>
            </a:r>
            <a:r>
              <a:rPr lang="en-US" sz="2000" b="1" dirty="0" smtClean="0">
                <a:solidFill>
                  <a:srgbClr val="0070C0"/>
                </a:solidFill>
              </a:rPr>
              <a:t> </a:t>
            </a:r>
            <a:r>
              <a:rPr lang="en-US" sz="2000" b="1" dirty="0" err="1" smtClean="0">
                <a:solidFill>
                  <a:srgbClr val="0070C0"/>
                </a:solidFill>
              </a:rPr>
              <a:t>Môi</a:t>
            </a:r>
            <a:r>
              <a:rPr lang="en-US" sz="2000" b="1" dirty="0" smtClean="0">
                <a:solidFill>
                  <a:srgbClr val="0070C0"/>
                </a:solidFill>
              </a:rPr>
              <a:t> </a:t>
            </a:r>
            <a:r>
              <a:rPr lang="en-US" sz="2000" b="1" dirty="0" err="1" smtClean="0">
                <a:solidFill>
                  <a:srgbClr val="0070C0"/>
                </a:solidFill>
              </a:rPr>
              <a:t>trường</a:t>
            </a:r>
            <a:r>
              <a:rPr lang="en-US" sz="2000" b="1" dirty="0" smtClean="0">
                <a:solidFill>
                  <a:srgbClr val="0070C0"/>
                </a:solidFill>
              </a:rPr>
              <a:t> Y </a:t>
            </a:r>
            <a:r>
              <a:rPr lang="en-US" sz="2000" b="1" dirty="0" err="1" smtClean="0">
                <a:solidFill>
                  <a:srgbClr val="0070C0"/>
                </a:solidFill>
              </a:rPr>
              <a:t>tế</a:t>
            </a:r>
            <a:r>
              <a:rPr lang="en-US" sz="2000" b="1" dirty="0" smtClean="0">
                <a:solidFill>
                  <a:srgbClr val="0070C0"/>
                </a:solidFill>
              </a:rPr>
              <a:t> – </a:t>
            </a:r>
            <a:r>
              <a:rPr lang="en-US" sz="2000" b="1" dirty="0" err="1" smtClean="0">
                <a:solidFill>
                  <a:srgbClr val="0070C0"/>
                </a:solidFill>
              </a:rPr>
              <a:t>Bộ</a:t>
            </a:r>
            <a:r>
              <a:rPr lang="en-US" sz="2000" b="1" dirty="0" smtClean="0">
                <a:solidFill>
                  <a:srgbClr val="0070C0"/>
                </a:solidFill>
              </a:rPr>
              <a:t> Y </a:t>
            </a:r>
            <a:r>
              <a:rPr lang="en-US" sz="2000" b="1" dirty="0" err="1" smtClean="0">
                <a:solidFill>
                  <a:srgbClr val="0070C0"/>
                </a:solidFill>
              </a:rPr>
              <a:t>tế</a:t>
            </a:r>
            <a:endParaRPr lang="en-US" sz="2000" b="1" dirty="0">
              <a:solidFill>
                <a:srgbClr val="0070C0"/>
              </a:solidFill>
            </a:endParaRPr>
          </a:p>
          <a:p>
            <a:r>
              <a:rPr lang="en-US" sz="2000" b="1" dirty="0" err="1">
                <a:solidFill>
                  <a:srgbClr val="C00000"/>
                </a:solidFill>
              </a:rPr>
              <a:t>Đơn</a:t>
            </a:r>
            <a:r>
              <a:rPr lang="en-US" sz="2000" b="1" dirty="0">
                <a:solidFill>
                  <a:srgbClr val="C00000"/>
                </a:solidFill>
              </a:rPr>
              <a:t> </a:t>
            </a:r>
            <a:r>
              <a:rPr lang="en-US" sz="2000" b="1" dirty="0" err="1">
                <a:solidFill>
                  <a:srgbClr val="C00000"/>
                </a:solidFill>
              </a:rPr>
              <a:t>vị</a:t>
            </a:r>
            <a:r>
              <a:rPr lang="en-US" sz="2000" b="1" dirty="0">
                <a:solidFill>
                  <a:srgbClr val="C00000"/>
                </a:solidFill>
              </a:rPr>
              <a:t> </a:t>
            </a:r>
            <a:r>
              <a:rPr lang="en-US" sz="2000" b="1" dirty="0" err="1">
                <a:solidFill>
                  <a:srgbClr val="C00000"/>
                </a:solidFill>
              </a:rPr>
              <a:t>phối</a:t>
            </a:r>
            <a:r>
              <a:rPr lang="en-US" sz="2000" b="1" dirty="0">
                <a:solidFill>
                  <a:srgbClr val="C00000"/>
                </a:solidFill>
              </a:rPr>
              <a:t> </a:t>
            </a:r>
            <a:r>
              <a:rPr lang="en-US" sz="2000" b="1" dirty="0" err="1">
                <a:solidFill>
                  <a:srgbClr val="C00000"/>
                </a:solidFill>
              </a:rPr>
              <a:t>hợp</a:t>
            </a:r>
            <a:endParaRPr lang="en-US" sz="2000" b="1" dirty="0">
              <a:solidFill>
                <a:srgbClr val="C00000"/>
              </a:solidFill>
            </a:endParaRPr>
          </a:p>
          <a:p>
            <a:endParaRPr lang="en-US" sz="2000" b="1" dirty="0">
              <a:solidFill>
                <a:srgbClr val="0070C0"/>
              </a:solidFill>
            </a:endParaRPr>
          </a:p>
        </p:txBody>
      </p:sp>
      <p:sp>
        <p:nvSpPr>
          <p:cNvPr id="28" name="TextBox 27">
            <a:extLst>
              <a:ext uri="{FF2B5EF4-FFF2-40B4-BE49-F238E27FC236}">
                <a16:creationId xmlns="" xmlns:a16="http://schemas.microsoft.com/office/drawing/2014/main" id="{FAD3FA53-D4D3-42C9-8120-BF8AE1535070}"/>
              </a:ext>
            </a:extLst>
          </p:cNvPr>
          <p:cNvSpPr txBox="1"/>
          <p:nvPr/>
        </p:nvSpPr>
        <p:spPr>
          <a:xfrm>
            <a:off x="108937" y="-9563"/>
            <a:ext cx="11884320" cy="954107"/>
          </a:xfrm>
          <a:prstGeom prst="rect">
            <a:avLst/>
          </a:prstGeom>
          <a:noFill/>
          <a:ln w="38100">
            <a:noFill/>
            <a:prstDash val="solid"/>
          </a:ln>
        </p:spPr>
        <p:txBody>
          <a:bodyPr wrap="square">
            <a:spAutoFit/>
          </a:bodyPr>
          <a:lstStyle/>
          <a:p>
            <a:pPr algn="ctr"/>
            <a:r>
              <a:rPr lang="vi-VN" sz="2800" b="1" dirty="0">
                <a:solidFill>
                  <a:srgbClr val="0070C0"/>
                </a:solidFill>
              </a:rPr>
              <a:t>Dự án cải thiện</a:t>
            </a:r>
            <a:r>
              <a:rPr lang="en-US" sz="2800" b="1" dirty="0">
                <a:solidFill>
                  <a:srgbClr val="0070C0"/>
                </a:solidFill>
              </a:rPr>
              <a:t> </a:t>
            </a:r>
            <a:r>
              <a:rPr lang="vi-VN" sz="2800" b="1" dirty="0">
                <a:solidFill>
                  <a:srgbClr val="0070C0"/>
                </a:solidFill>
              </a:rPr>
              <a:t>vệ </a:t>
            </a:r>
            <a:r>
              <a:rPr lang="vi-VN" sz="2800" b="1" dirty="0" smtClean="0">
                <a:solidFill>
                  <a:srgbClr val="0070C0"/>
                </a:solidFill>
              </a:rPr>
              <a:t>sinh</a:t>
            </a:r>
            <a:r>
              <a:rPr lang="en-US" sz="2800" b="1" dirty="0" smtClean="0">
                <a:solidFill>
                  <a:srgbClr val="0070C0"/>
                </a:solidFill>
              </a:rPr>
              <a:t> </a:t>
            </a:r>
            <a:r>
              <a:rPr lang="en-US" sz="2800" b="1" dirty="0" err="1" smtClean="0">
                <a:solidFill>
                  <a:srgbClr val="0070C0"/>
                </a:solidFill>
              </a:rPr>
              <a:t>và</a:t>
            </a:r>
            <a:r>
              <a:rPr lang="en-US" sz="2800" b="1" dirty="0" smtClean="0">
                <a:solidFill>
                  <a:srgbClr val="0070C0"/>
                </a:solidFill>
              </a:rPr>
              <a:t> </a:t>
            </a:r>
            <a:r>
              <a:rPr lang="vi-VN" sz="2800" b="1" dirty="0" smtClean="0">
                <a:solidFill>
                  <a:srgbClr val="0070C0"/>
                </a:solidFill>
              </a:rPr>
              <a:t>nước</a:t>
            </a:r>
            <a:r>
              <a:rPr lang="en-US" sz="2800" b="1" dirty="0" smtClean="0">
                <a:solidFill>
                  <a:srgbClr val="0070C0"/>
                </a:solidFill>
              </a:rPr>
              <a:t> </a:t>
            </a:r>
            <a:r>
              <a:rPr lang="vi-VN" sz="2800" b="1" dirty="0">
                <a:solidFill>
                  <a:srgbClr val="0070C0"/>
                </a:solidFill>
              </a:rPr>
              <a:t>sạch</a:t>
            </a:r>
            <a:r>
              <a:rPr lang="en-US" sz="2800" b="1" dirty="0">
                <a:solidFill>
                  <a:srgbClr val="0070C0"/>
                </a:solidFill>
              </a:rPr>
              <a:t> </a:t>
            </a:r>
            <a:r>
              <a:rPr lang="en-US" sz="2800" b="1" dirty="0" err="1" smtClean="0">
                <a:solidFill>
                  <a:srgbClr val="0070C0"/>
                </a:solidFill>
              </a:rPr>
              <a:t>dựa</a:t>
            </a:r>
            <a:r>
              <a:rPr lang="en-US" sz="2800" b="1" dirty="0" smtClean="0">
                <a:solidFill>
                  <a:srgbClr val="0070C0"/>
                </a:solidFill>
              </a:rPr>
              <a:t> </a:t>
            </a:r>
            <a:r>
              <a:rPr lang="en-US" sz="2800" b="1" dirty="0" err="1">
                <a:solidFill>
                  <a:srgbClr val="0070C0"/>
                </a:solidFill>
              </a:rPr>
              <a:t>trên</a:t>
            </a:r>
            <a:r>
              <a:rPr lang="en-US" sz="2800" b="1" dirty="0">
                <a:solidFill>
                  <a:srgbClr val="0070C0"/>
                </a:solidFill>
              </a:rPr>
              <a:t> </a:t>
            </a:r>
            <a:r>
              <a:rPr lang="en-US" sz="2800" b="1" dirty="0" err="1">
                <a:solidFill>
                  <a:srgbClr val="0070C0"/>
                </a:solidFill>
              </a:rPr>
              <a:t>kết</a:t>
            </a:r>
            <a:r>
              <a:rPr lang="en-US" sz="2800" b="1" dirty="0">
                <a:solidFill>
                  <a:srgbClr val="0070C0"/>
                </a:solidFill>
              </a:rPr>
              <a:t> </a:t>
            </a:r>
            <a:r>
              <a:rPr lang="en-US" sz="2800" b="1" dirty="0" err="1" smtClean="0">
                <a:solidFill>
                  <a:srgbClr val="0070C0"/>
                </a:solidFill>
              </a:rPr>
              <a:t>quả</a:t>
            </a:r>
            <a:endParaRPr lang="en-US" sz="2800" b="1" dirty="0" smtClean="0">
              <a:solidFill>
                <a:srgbClr val="0070C0"/>
              </a:solidFill>
            </a:endParaRPr>
          </a:p>
          <a:p>
            <a:pPr algn="ctr"/>
            <a:r>
              <a:rPr lang="en-US" sz="2800" b="1" dirty="0" smtClean="0">
                <a:solidFill>
                  <a:srgbClr val="0070C0"/>
                </a:solidFill>
              </a:rPr>
              <a:t> </a:t>
            </a:r>
            <a:r>
              <a:rPr lang="vi-VN" sz="2800" b="1" dirty="0">
                <a:solidFill>
                  <a:srgbClr val="0070C0"/>
                </a:solidFill>
              </a:rPr>
              <a:t>do phụ nữ làm </a:t>
            </a:r>
            <a:r>
              <a:rPr lang="vi-VN" sz="2800" b="1" dirty="0" smtClean="0">
                <a:solidFill>
                  <a:srgbClr val="0070C0"/>
                </a:solidFill>
              </a:rPr>
              <a:t>chủ</a:t>
            </a:r>
            <a:r>
              <a:rPr lang="en-US" sz="2800" b="1" dirty="0">
                <a:solidFill>
                  <a:srgbClr val="0070C0"/>
                </a:solidFill>
              </a:rPr>
              <a:t> </a:t>
            </a:r>
            <a:r>
              <a:rPr lang="en-US" sz="2800" b="1" dirty="0" smtClean="0">
                <a:solidFill>
                  <a:srgbClr val="0070C0"/>
                </a:solidFill>
              </a:rPr>
              <a:t>(2018-2022) - WOBA</a:t>
            </a:r>
            <a:endParaRPr lang="en-US" sz="2800" b="1" dirty="0"/>
          </a:p>
        </p:txBody>
      </p:sp>
      <p:sp>
        <p:nvSpPr>
          <p:cNvPr id="29" name="Freeform 28"/>
          <p:cNvSpPr>
            <a:spLocks/>
          </p:cNvSpPr>
          <p:nvPr/>
        </p:nvSpPr>
        <p:spPr bwMode="auto">
          <a:xfrm>
            <a:off x="228811" y="538616"/>
            <a:ext cx="12089859" cy="496850"/>
          </a:xfrm>
          <a:custGeom>
            <a:avLst/>
            <a:gdLst>
              <a:gd name="T0" fmla="+- 0 6748 175"/>
              <a:gd name="T1" fmla="*/ T0 w 6668"/>
              <a:gd name="T2" fmla="+- 0 2180 1949"/>
              <a:gd name="T3" fmla="*/ 2180 h 2259"/>
              <a:gd name="T4" fmla="+- 0 6658 175"/>
              <a:gd name="T5" fmla="*/ T4 w 6668"/>
              <a:gd name="T6" fmla="+- 0 2357 1949"/>
              <a:gd name="T7" fmla="*/ 2357 h 2259"/>
              <a:gd name="T8" fmla="+- 0 6559 175"/>
              <a:gd name="T9" fmla="*/ T8 w 6668"/>
              <a:gd name="T10" fmla="+- 0 2516 1949"/>
              <a:gd name="T11" fmla="*/ 2516 h 2259"/>
              <a:gd name="T12" fmla="+- 0 6374 175"/>
              <a:gd name="T13" fmla="*/ T12 w 6668"/>
              <a:gd name="T14" fmla="+- 0 2746 1949"/>
              <a:gd name="T15" fmla="*/ 2746 h 2259"/>
              <a:gd name="T16" fmla="+- 0 6122 175"/>
              <a:gd name="T17" fmla="*/ T16 w 6668"/>
              <a:gd name="T18" fmla="+- 0 2966 1949"/>
              <a:gd name="T19" fmla="*/ 2966 h 2259"/>
              <a:gd name="T20" fmla="+- 0 5840 175"/>
              <a:gd name="T21" fmla="*/ T20 w 6668"/>
              <a:gd name="T22" fmla="+- 0 3134 1949"/>
              <a:gd name="T23" fmla="*/ 3134 h 2259"/>
              <a:gd name="T24" fmla="+- 0 5530 175"/>
              <a:gd name="T25" fmla="*/ T24 w 6668"/>
              <a:gd name="T26" fmla="+- 0 3254 1949"/>
              <a:gd name="T27" fmla="*/ 3254 h 2259"/>
              <a:gd name="T28" fmla="+- 0 5196 175"/>
              <a:gd name="T29" fmla="*/ T28 w 6668"/>
              <a:gd name="T30" fmla="+- 0 3334 1949"/>
              <a:gd name="T31" fmla="*/ 3334 h 2259"/>
              <a:gd name="T32" fmla="+- 0 4901 175"/>
              <a:gd name="T33" fmla="*/ T32 w 6668"/>
              <a:gd name="T34" fmla="+- 0 3375 1949"/>
              <a:gd name="T35" fmla="*/ 3375 h 2259"/>
              <a:gd name="T36" fmla="+- 0 4718 175"/>
              <a:gd name="T37" fmla="*/ T36 w 6668"/>
              <a:gd name="T38" fmla="+- 0 3390 1949"/>
              <a:gd name="T39" fmla="*/ 3390 h 2259"/>
              <a:gd name="T40" fmla="+- 0 4530 175"/>
              <a:gd name="T41" fmla="*/ T40 w 6668"/>
              <a:gd name="T42" fmla="+- 0 3399 1949"/>
              <a:gd name="T43" fmla="*/ 3399 h 2259"/>
              <a:gd name="T44" fmla="+- 0 4338 175"/>
              <a:gd name="T45" fmla="*/ T44 w 6668"/>
              <a:gd name="T46" fmla="+- 0 3402 1949"/>
              <a:gd name="T47" fmla="*/ 3402 h 2259"/>
              <a:gd name="T48" fmla="+- 0 4142 175"/>
              <a:gd name="T49" fmla="*/ T48 w 6668"/>
              <a:gd name="T50" fmla="+- 0 3401 1949"/>
              <a:gd name="T51" fmla="*/ 3401 h 2259"/>
              <a:gd name="T52" fmla="+- 0 3808 175"/>
              <a:gd name="T53" fmla="*/ T52 w 6668"/>
              <a:gd name="T54" fmla="+- 0 3392 1949"/>
              <a:gd name="T55" fmla="*/ 3392 h 2259"/>
              <a:gd name="T56" fmla="+- 0 2695 175"/>
              <a:gd name="T57" fmla="*/ T56 w 6668"/>
              <a:gd name="T58" fmla="+- 0 3339 1949"/>
              <a:gd name="T59" fmla="*/ 3339 h 2259"/>
              <a:gd name="T60" fmla="+- 0 2267 175"/>
              <a:gd name="T61" fmla="*/ T60 w 6668"/>
              <a:gd name="T62" fmla="+- 0 3328 1949"/>
              <a:gd name="T63" fmla="*/ 3328 h 2259"/>
              <a:gd name="T64" fmla="+- 0 2053 175"/>
              <a:gd name="T65" fmla="*/ T64 w 6668"/>
              <a:gd name="T66" fmla="+- 0 3328 1949"/>
              <a:gd name="T67" fmla="*/ 3328 h 2259"/>
              <a:gd name="T68" fmla="+- 0 1839 175"/>
              <a:gd name="T69" fmla="*/ T68 w 6668"/>
              <a:gd name="T70" fmla="+- 0 3333 1949"/>
              <a:gd name="T71" fmla="*/ 3333 h 2259"/>
              <a:gd name="T72" fmla="+- 0 1626 175"/>
              <a:gd name="T73" fmla="*/ T72 w 6668"/>
              <a:gd name="T74" fmla="+- 0 3343 1949"/>
              <a:gd name="T75" fmla="*/ 3343 h 2259"/>
              <a:gd name="T76" fmla="+- 0 1413 175"/>
              <a:gd name="T77" fmla="*/ T76 w 6668"/>
              <a:gd name="T78" fmla="+- 0 3359 1949"/>
              <a:gd name="T79" fmla="*/ 3359 h 2259"/>
              <a:gd name="T80" fmla="+- 0 1202 175"/>
              <a:gd name="T81" fmla="*/ T80 w 6668"/>
              <a:gd name="T82" fmla="+- 0 3383 1949"/>
              <a:gd name="T83" fmla="*/ 3383 h 2259"/>
              <a:gd name="T84" fmla="+- 0 992 175"/>
              <a:gd name="T85" fmla="*/ T84 w 6668"/>
              <a:gd name="T86" fmla="+- 0 3415 1949"/>
              <a:gd name="T87" fmla="*/ 3415 h 2259"/>
              <a:gd name="T88" fmla="+- 0 784 175"/>
              <a:gd name="T89" fmla="*/ T88 w 6668"/>
              <a:gd name="T90" fmla="+- 0 3455 1949"/>
              <a:gd name="T91" fmla="*/ 3455 h 2259"/>
              <a:gd name="T92" fmla="+- 0 578 175"/>
              <a:gd name="T93" fmla="*/ T92 w 6668"/>
              <a:gd name="T94" fmla="+- 0 3505 1949"/>
              <a:gd name="T95" fmla="*/ 3505 h 2259"/>
              <a:gd name="T96" fmla="+- 0 375 175"/>
              <a:gd name="T97" fmla="*/ T96 w 6668"/>
              <a:gd name="T98" fmla="+- 0 3566 1949"/>
              <a:gd name="T99" fmla="*/ 3566 h 2259"/>
              <a:gd name="T100" fmla="+- 0 175 175"/>
              <a:gd name="T101" fmla="*/ T100 w 6668"/>
              <a:gd name="T102" fmla="+- 0 3638 1949"/>
              <a:gd name="T103" fmla="*/ 3638 h 2259"/>
              <a:gd name="T104" fmla="+- 0 408 175"/>
              <a:gd name="T105" fmla="*/ T104 w 6668"/>
              <a:gd name="T106" fmla="+- 0 3624 1949"/>
              <a:gd name="T107" fmla="*/ 3624 h 2259"/>
              <a:gd name="T108" fmla="+- 0 633 175"/>
              <a:gd name="T109" fmla="*/ T108 w 6668"/>
              <a:gd name="T110" fmla="+- 0 3620 1949"/>
              <a:gd name="T111" fmla="*/ 3620 h 2259"/>
              <a:gd name="T112" fmla="+- 0 850 175"/>
              <a:gd name="T113" fmla="*/ T112 w 6668"/>
              <a:gd name="T114" fmla="+- 0 3625 1949"/>
              <a:gd name="T115" fmla="*/ 3625 h 2259"/>
              <a:gd name="T116" fmla="+- 0 1061 175"/>
              <a:gd name="T117" fmla="*/ T116 w 6668"/>
              <a:gd name="T118" fmla="+- 0 3639 1949"/>
              <a:gd name="T119" fmla="*/ 3639 h 2259"/>
              <a:gd name="T120" fmla="+- 0 1266 175"/>
              <a:gd name="T121" fmla="*/ T120 w 6668"/>
              <a:gd name="T122" fmla="+- 0 3659 1949"/>
              <a:gd name="T123" fmla="*/ 3659 h 2259"/>
              <a:gd name="T124" fmla="+- 0 1467 175"/>
              <a:gd name="T125" fmla="*/ T124 w 6668"/>
              <a:gd name="T126" fmla="+- 0 3687 1949"/>
              <a:gd name="T127" fmla="*/ 3687 h 2259"/>
              <a:gd name="T128" fmla="+- 0 1663 175"/>
              <a:gd name="T129" fmla="*/ T128 w 6668"/>
              <a:gd name="T130" fmla="+- 0 3719 1949"/>
              <a:gd name="T131" fmla="*/ 3719 h 2259"/>
              <a:gd name="T132" fmla="+- 0 1857 175"/>
              <a:gd name="T133" fmla="*/ T132 w 6668"/>
              <a:gd name="T134" fmla="+- 0 3757 1949"/>
              <a:gd name="T135" fmla="*/ 3757 h 2259"/>
              <a:gd name="T136" fmla="+- 0 2240 175"/>
              <a:gd name="T137" fmla="*/ T136 w 6668"/>
              <a:gd name="T138" fmla="+- 0 3840 1949"/>
              <a:gd name="T139" fmla="*/ 3840 h 2259"/>
              <a:gd name="T140" fmla="+- 0 3009 175"/>
              <a:gd name="T141" fmla="*/ T140 w 6668"/>
              <a:gd name="T142" fmla="+- 0 4019 1949"/>
              <a:gd name="T143" fmla="*/ 4019 h 2259"/>
              <a:gd name="T144" fmla="+- 0 3275 175"/>
              <a:gd name="T145" fmla="*/ T144 w 6668"/>
              <a:gd name="T146" fmla="+- 0 4073 1949"/>
              <a:gd name="T147" fmla="*/ 4073 h 2259"/>
              <a:gd name="T148" fmla="+- 0 3479 175"/>
              <a:gd name="T149" fmla="*/ T148 w 6668"/>
              <a:gd name="T150" fmla="+- 0 4110 1949"/>
              <a:gd name="T151" fmla="*/ 4110 h 2259"/>
              <a:gd name="T152" fmla="+- 0 3689 175"/>
              <a:gd name="T153" fmla="*/ T152 w 6668"/>
              <a:gd name="T154" fmla="+- 0 4142 1949"/>
              <a:gd name="T155" fmla="*/ 4142 h 2259"/>
              <a:gd name="T156" fmla="+- 0 3905 175"/>
              <a:gd name="T157" fmla="*/ T156 w 6668"/>
              <a:gd name="T158" fmla="+- 0 4169 1949"/>
              <a:gd name="T159" fmla="*/ 4169 h 2259"/>
              <a:gd name="T160" fmla="+- 0 4128 175"/>
              <a:gd name="T161" fmla="*/ T160 w 6668"/>
              <a:gd name="T162" fmla="+- 0 4190 1949"/>
              <a:gd name="T163" fmla="*/ 4190 h 2259"/>
              <a:gd name="T164" fmla="+- 0 4359 175"/>
              <a:gd name="T165" fmla="*/ T164 w 6668"/>
              <a:gd name="T166" fmla="+- 0 4203 1949"/>
              <a:gd name="T167" fmla="*/ 4203 h 2259"/>
              <a:gd name="T168" fmla="+- 0 4600 175"/>
              <a:gd name="T169" fmla="*/ T168 w 6668"/>
              <a:gd name="T170" fmla="+- 0 4207 1949"/>
              <a:gd name="T171" fmla="*/ 4207 h 2259"/>
              <a:gd name="T172" fmla="+- 0 4850 175"/>
              <a:gd name="T173" fmla="*/ T172 w 6668"/>
              <a:gd name="T174" fmla="+- 0 4202 1949"/>
              <a:gd name="T175" fmla="*/ 4202 h 2259"/>
              <a:gd name="T176" fmla="+- 0 5111 175"/>
              <a:gd name="T177" fmla="*/ T176 w 6668"/>
              <a:gd name="T178" fmla="+- 0 4187 1949"/>
              <a:gd name="T179" fmla="*/ 4187 h 2259"/>
              <a:gd name="T180" fmla="+- 0 5384 175"/>
              <a:gd name="T181" fmla="*/ T180 w 6668"/>
              <a:gd name="T182" fmla="+- 0 4161 1949"/>
              <a:gd name="T183" fmla="*/ 4161 h 2259"/>
              <a:gd name="T184" fmla="+- 0 5670 175"/>
              <a:gd name="T185" fmla="*/ T184 w 6668"/>
              <a:gd name="T186" fmla="+- 0 4123 1949"/>
              <a:gd name="T187" fmla="*/ 4123 h 2259"/>
              <a:gd name="T188" fmla="+- 0 5968 175"/>
              <a:gd name="T189" fmla="*/ T188 w 6668"/>
              <a:gd name="T190" fmla="+- 0 4071 1949"/>
              <a:gd name="T191" fmla="*/ 4071 h 2259"/>
              <a:gd name="T192" fmla="+- 0 6608 175"/>
              <a:gd name="T193" fmla="*/ T192 w 6668"/>
              <a:gd name="T194" fmla="+- 0 3905 1949"/>
              <a:gd name="T195" fmla="*/ 3905 h 2259"/>
              <a:gd name="T196" fmla="+- 0 6707 175"/>
              <a:gd name="T197" fmla="*/ T196 w 6668"/>
              <a:gd name="T198" fmla="+- 0 3655 1949"/>
              <a:gd name="T199" fmla="*/ 3655 h 2259"/>
              <a:gd name="T200" fmla="+- 0 6750 175"/>
              <a:gd name="T201" fmla="*/ T200 w 6668"/>
              <a:gd name="T202" fmla="+- 0 3368 1949"/>
              <a:gd name="T203" fmla="*/ 3368 h 2259"/>
              <a:gd name="T204" fmla="+- 0 6784 175"/>
              <a:gd name="T205" fmla="*/ T204 w 6668"/>
              <a:gd name="T206" fmla="+- 0 3099 1949"/>
              <a:gd name="T207" fmla="*/ 3099 h 2259"/>
              <a:gd name="T208" fmla="+- 0 6810 175"/>
              <a:gd name="T209" fmla="*/ T208 w 6668"/>
              <a:gd name="T210" fmla="+- 0 2848 1949"/>
              <a:gd name="T211" fmla="*/ 2848 h 2259"/>
              <a:gd name="T212" fmla="+- 0 6828 175"/>
              <a:gd name="T213" fmla="*/ T212 w 6668"/>
              <a:gd name="T214" fmla="+- 0 2613 1949"/>
              <a:gd name="T215" fmla="*/ 2613 h 2259"/>
              <a:gd name="T216" fmla="+- 0 6838 175"/>
              <a:gd name="T217" fmla="*/ T216 w 6668"/>
              <a:gd name="T218" fmla="+- 0 2395 1949"/>
              <a:gd name="T219" fmla="*/ 2395 h 2259"/>
              <a:gd name="T220" fmla="+- 0 6842 175"/>
              <a:gd name="T221" fmla="*/ T220 w 6668"/>
              <a:gd name="T222" fmla="+- 0 2193 1949"/>
              <a:gd name="T223" fmla="*/ 2193 h 2259"/>
              <a:gd name="T224" fmla="+- 0 6839 175"/>
              <a:gd name="T225" fmla="*/ T224 w 6668"/>
              <a:gd name="T226" fmla="+- 0 1949 1949"/>
              <a:gd name="T227" fmla="*/ 1949 h 225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Lst>
            <a:rect l="0" t="0" r="r" b="b"/>
            <a:pathLst>
              <a:path w="6668" h="2259">
                <a:moveTo>
                  <a:pt x="6664" y="0"/>
                </a:moveTo>
                <a:lnTo>
                  <a:pt x="6601" y="168"/>
                </a:lnTo>
                <a:lnTo>
                  <a:pt x="6573" y="231"/>
                </a:lnTo>
                <a:lnTo>
                  <a:pt x="6544" y="292"/>
                </a:lnTo>
                <a:lnTo>
                  <a:pt x="6514" y="351"/>
                </a:lnTo>
                <a:lnTo>
                  <a:pt x="6483" y="408"/>
                </a:lnTo>
                <a:lnTo>
                  <a:pt x="6451" y="463"/>
                </a:lnTo>
                <a:lnTo>
                  <a:pt x="6418" y="516"/>
                </a:lnTo>
                <a:lnTo>
                  <a:pt x="6384" y="567"/>
                </a:lnTo>
                <a:lnTo>
                  <a:pt x="6349" y="617"/>
                </a:lnTo>
                <a:lnTo>
                  <a:pt x="6276" y="710"/>
                </a:lnTo>
                <a:lnTo>
                  <a:pt x="6199" y="797"/>
                </a:lnTo>
                <a:lnTo>
                  <a:pt x="6119" y="877"/>
                </a:lnTo>
                <a:lnTo>
                  <a:pt x="6035" y="950"/>
                </a:lnTo>
                <a:lnTo>
                  <a:pt x="5947" y="1017"/>
                </a:lnTo>
                <a:lnTo>
                  <a:pt x="5856" y="1079"/>
                </a:lnTo>
                <a:lnTo>
                  <a:pt x="5762" y="1134"/>
                </a:lnTo>
                <a:lnTo>
                  <a:pt x="5665" y="1185"/>
                </a:lnTo>
                <a:lnTo>
                  <a:pt x="5565" y="1230"/>
                </a:lnTo>
                <a:lnTo>
                  <a:pt x="5462" y="1270"/>
                </a:lnTo>
                <a:lnTo>
                  <a:pt x="5355" y="1305"/>
                </a:lnTo>
                <a:lnTo>
                  <a:pt x="5247" y="1336"/>
                </a:lnTo>
                <a:lnTo>
                  <a:pt x="5135" y="1362"/>
                </a:lnTo>
                <a:lnTo>
                  <a:pt x="5021" y="1385"/>
                </a:lnTo>
                <a:lnTo>
                  <a:pt x="4905" y="1404"/>
                </a:lnTo>
                <a:lnTo>
                  <a:pt x="4787" y="1420"/>
                </a:lnTo>
                <a:lnTo>
                  <a:pt x="4726" y="1426"/>
                </a:lnTo>
                <a:lnTo>
                  <a:pt x="4666" y="1432"/>
                </a:lnTo>
                <a:lnTo>
                  <a:pt x="4605" y="1437"/>
                </a:lnTo>
                <a:lnTo>
                  <a:pt x="4543" y="1441"/>
                </a:lnTo>
                <a:lnTo>
                  <a:pt x="4481" y="1445"/>
                </a:lnTo>
                <a:lnTo>
                  <a:pt x="4418" y="1448"/>
                </a:lnTo>
                <a:lnTo>
                  <a:pt x="4355" y="1450"/>
                </a:lnTo>
                <a:lnTo>
                  <a:pt x="4291" y="1452"/>
                </a:lnTo>
                <a:lnTo>
                  <a:pt x="4227" y="1453"/>
                </a:lnTo>
                <a:lnTo>
                  <a:pt x="4163" y="1453"/>
                </a:lnTo>
                <a:lnTo>
                  <a:pt x="4098" y="1454"/>
                </a:lnTo>
                <a:lnTo>
                  <a:pt x="4032" y="1453"/>
                </a:lnTo>
                <a:lnTo>
                  <a:pt x="3967" y="1452"/>
                </a:lnTo>
                <a:lnTo>
                  <a:pt x="3901" y="1451"/>
                </a:lnTo>
                <a:lnTo>
                  <a:pt x="3767" y="1448"/>
                </a:lnTo>
                <a:lnTo>
                  <a:pt x="3633" y="1443"/>
                </a:lnTo>
                <a:lnTo>
                  <a:pt x="3429" y="1434"/>
                </a:lnTo>
                <a:lnTo>
                  <a:pt x="2732" y="1399"/>
                </a:lnTo>
                <a:lnTo>
                  <a:pt x="2520" y="1390"/>
                </a:lnTo>
                <a:lnTo>
                  <a:pt x="2377" y="1385"/>
                </a:lnTo>
                <a:lnTo>
                  <a:pt x="2235" y="1381"/>
                </a:lnTo>
                <a:lnTo>
                  <a:pt x="2092" y="1379"/>
                </a:lnTo>
                <a:lnTo>
                  <a:pt x="2021" y="1379"/>
                </a:lnTo>
                <a:lnTo>
                  <a:pt x="1950" y="1379"/>
                </a:lnTo>
                <a:lnTo>
                  <a:pt x="1878" y="1379"/>
                </a:lnTo>
                <a:lnTo>
                  <a:pt x="1807" y="1380"/>
                </a:lnTo>
                <a:lnTo>
                  <a:pt x="1736" y="1382"/>
                </a:lnTo>
                <a:lnTo>
                  <a:pt x="1664" y="1384"/>
                </a:lnTo>
                <a:lnTo>
                  <a:pt x="1593" y="1387"/>
                </a:lnTo>
                <a:lnTo>
                  <a:pt x="1522" y="1390"/>
                </a:lnTo>
                <a:lnTo>
                  <a:pt x="1451" y="1394"/>
                </a:lnTo>
                <a:lnTo>
                  <a:pt x="1380" y="1399"/>
                </a:lnTo>
                <a:lnTo>
                  <a:pt x="1309" y="1404"/>
                </a:lnTo>
                <a:lnTo>
                  <a:pt x="1238" y="1410"/>
                </a:lnTo>
                <a:lnTo>
                  <a:pt x="1168" y="1417"/>
                </a:lnTo>
                <a:lnTo>
                  <a:pt x="1097" y="1425"/>
                </a:lnTo>
                <a:lnTo>
                  <a:pt x="1027" y="1434"/>
                </a:lnTo>
                <a:lnTo>
                  <a:pt x="957" y="1444"/>
                </a:lnTo>
                <a:lnTo>
                  <a:pt x="887" y="1454"/>
                </a:lnTo>
                <a:lnTo>
                  <a:pt x="817" y="1466"/>
                </a:lnTo>
                <a:lnTo>
                  <a:pt x="747" y="1478"/>
                </a:lnTo>
                <a:lnTo>
                  <a:pt x="678" y="1492"/>
                </a:lnTo>
                <a:lnTo>
                  <a:pt x="609" y="1506"/>
                </a:lnTo>
                <a:lnTo>
                  <a:pt x="540" y="1522"/>
                </a:lnTo>
                <a:lnTo>
                  <a:pt x="472" y="1538"/>
                </a:lnTo>
                <a:lnTo>
                  <a:pt x="403" y="1556"/>
                </a:lnTo>
                <a:lnTo>
                  <a:pt x="335" y="1575"/>
                </a:lnTo>
                <a:lnTo>
                  <a:pt x="268" y="1595"/>
                </a:lnTo>
                <a:lnTo>
                  <a:pt x="200" y="1617"/>
                </a:lnTo>
                <a:lnTo>
                  <a:pt x="133" y="1640"/>
                </a:lnTo>
                <a:lnTo>
                  <a:pt x="67" y="1664"/>
                </a:lnTo>
                <a:lnTo>
                  <a:pt x="0" y="1689"/>
                </a:lnTo>
                <a:lnTo>
                  <a:pt x="79" y="1683"/>
                </a:lnTo>
                <a:lnTo>
                  <a:pt x="156" y="1678"/>
                </a:lnTo>
                <a:lnTo>
                  <a:pt x="233" y="1675"/>
                </a:lnTo>
                <a:lnTo>
                  <a:pt x="309" y="1672"/>
                </a:lnTo>
                <a:lnTo>
                  <a:pt x="384" y="1671"/>
                </a:lnTo>
                <a:lnTo>
                  <a:pt x="458" y="1671"/>
                </a:lnTo>
                <a:lnTo>
                  <a:pt x="531" y="1671"/>
                </a:lnTo>
                <a:lnTo>
                  <a:pt x="604" y="1673"/>
                </a:lnTo>
                <a:lnTo>
                  <a:pt x="675" y="1676"/>
                </a:lnTo>
                <a:lnTo>
                  <a:pt x="746" y="1680"/>
                </a:lnTo>
                <a:lnTo>
                  <a:pt x="816" y="1684"/>
                </a:lnTo>
                <a:lnTo>
                  <a:pt x="886" y="1690"/>
                </a:lnTo>
                <a:lnTo>
                  <a:pt x="955" y="1696"/>
                </a:lnTo>
                <a:lnTo>
                  <a:pt x="1023" y="1703"/>
                </a:lnTo>
                <a:lnTo>
                  <a:pt x="1091" y="1710"/>
                </a:lnTo>
                <a:lnTo>
                  <a:pt x="1159" y="1719"/>
                </a:lnTo>
                <a:lnTo>
                  <a:pt x="1225" y="1728"/>
                </a:lnTo>
                <a:lnTo>
                  <a:pt x="1292" y="1738"/>
                </a:lnTo>
                <a:lnTo>
                  <a:pt x="1358" y="1748"/>
                </a:lnTo>
                <a:lnTo>
                  <a:pt x="1423" y="1759"/>
                </a:lnTo>
                <a:lnTo>
                  <a:pt x="1488" y="1770"/>
                </a:lnTo>
                <a:lnTo>
                  <a:pt x="1553" y="1782"/>
                </a:lnTo>
                <a:lnTo>
                  <a:pt x="1618" y="1795"/>
                </a:lnTo>
                <a:lnTo>
                  <a:pt x="1682" y="1808"/>
                </a:lnTo>
                <a:lnTo>
                  <a:pt x="1810" y="1834"/>
                </a:lnTo>
                <a:lnTo>
                  <a:pt x="1938" y="1862"/>
                </a:lnTo>
                <a:lnTo>
                  <a:pt x="2065" y="1891"/>
                </a:lnTo>
                <a:lnTo>
                  <a:pt x="2510" y="1996"/>
                </a:lnTo>
                <a:lnTo>
                  <a:pt x="2704" y="2041"/>
                </a:lnTo>
                <a:lnTo>
                  <a:pt x="2834" y="2070"/>
                </a:lnTo>
                <a:lnTo>
                  <a:pt x="2966" y="2098"/>
                </a:lnTo>
                <a:lnTo>
                  <a:pt x="3033" y="2111"/>
                </a:lnTo>
                <a:lnTo>
                  <a:pt x="3100" y="2124"/>
                </a:lnTo>
                <a:lnTo>
                  <a:pt x="3167" y="2137"/>
                </a:lnTo>
                <a:lnTo>
                  <a:pt x="3235" y="2149"/>
                </a:lnTo>
                <a:lnTo>
                  <a:pt x="3304" y="2161"/>
                </a:lnTo>
                <a:lnTo>
                  <a:pt x="3373" y="2172"/>
                </a:lnTo>
                <a:lnTo>
                  <a:pt x="3443" y="2183"/>
                </a:lnTo>
                <a:lnTo>
                  <a:pt x="3514" y="2193"/>
                </a:lnTo>
                <a:lnTo>
                  <a:pt x="3585" y="2203"/>
                </a:lnTo>
                <a:lnTo>
                  <a:pt x="3657" y="2212"/>
                </a:lnTo>
                <a:lnTo>
                  <a:pt x="3730" y="2220"/>
                </a:lnTo>
                <a:lnTo>
                  <a:pt x="3803" y="2228"/>
                </a:lnTo>
                <a:lnTo>
                  <a:pt x="3878" y="2235"/>
                </a:lnTo>
                <a:lnTo>
                  <a:pt x="3953" y="2241"/>
                </a:lnTo>
                <a:lnTo>
                  <a:pt x="4029" y="2246"/>
                </a:lnTo>
                <a:lnTo>
                  <a:pt x="4106" y="2250"/>
                </a:lnTo>
                <a:lnTo>
                  <a:pt x="4184" y="2254"/>
                </a:lnTo>
                <a:lnTo>
                  <a:pt x="4264" y="2256"/>
                </a:lnTo>
                <a:lnTo>
                  <a:pt x="4344" y="2258"/>
                </a:lnTo>
                <a:lnTo>
                  <a:pt x="4425" y="2258"/>
                </a:lnTo>
                <a:lnTo>
                  <a:pt x="4507" y="2258"/>
                </a:lnTo>
                <a:lnTo>
                  <a:pt x="4591" y="2256"/>
                </a:lnTo>
                <a:lnTo>
                  <a:pt x="4675" y="2253"/>
                </a:lnTo>
                <a:lnTo>
                  <a:pt x="4761" y="2250"/>
                </a:lnTo>
                <a:lnTo>
                  <a:pt x="4848" y="2245"/>
                </a:lnTo>
                <a:lnTo>
                  <a:pt x="4936" y="2238"/>
                </a:lnTo>
                <a:lnTo>
                  <a:pt x="5026" y="2231"/>
                </a:lnTo>
                <a:lnTo>
                  <a:pt x="5117" y="2222"/>
                </a:lnTo>
                <a:lnTo>
                  <a:pt x="5209" y="2212"/>
                </a:lnTo>
                <a:lnTo>
                  <a:pt x="5303" y="2201"/>
                </a:lnTo>
                <a:lnTo>
                  <a:pt x="5398" y="2188"/>
                </a:lnTo>
                <a:lnTo>
                  <a:pt x="5495" y="2174"/>
                </a:lnTo>
                <a:lnTo>
                  <a:pt x="5593" y="2158"/>
                </a:lnTo>
                <a:lnTo>
                  <a:pt x="5692" y="2141"/>
                </a:lnTo>
                <a:lnTo>
                  <a:pt x="5793" y="2122"/>
                </a:lnTo>
                <a:lnTo>
                  <a:pt x="6378" y="1991"/>
                </a:lnTo>
                <a:lnTo>
                  <a:pt x="6397" y="1972"/>
                </a:lnTo>
                <a:lnTo>
                  <a:pt x="6433" y="1956"/>
                </a:lnTo>
                <a:lnTo>
                  <a:pt x="6498" y="1908"/>
                </a:lnTo>
                <a:lnTo>
                  <a:pt x="6516" y="1806"/>
                </a:lnTo>
                <a:lnTo>
                  <a:pt x="6532" y="1706"/>
                </a:lnTo>
                <a:lnTo>
                  <a:pt x="6547" y="1609"/>
                </a:lnTo>
                <a:lnTo>
                  <a:pt x="6562" y="1513"/>
                </a:lnTo>
                <a:lnTo>
                  <a:pt x="6575" y="1419"/>
                </a:lnTo>
                <a:lnTo>
                  <a:pt x="6587" y="1328"/>
                </a:lnTo>
                <a:lnTo>
                  <a:pt x="6599" y="1238"/>
                </a:lnTo>
                <a:lnTo>
                  <a:pt x="6609" y="1150"/>
                </a:lnTo>
                <a:lnTo>
                  <a:pt x="6618" y="1064"/>
                </a:lnTo>
                <a:lnTo>
                  <a:pt x="6627" y="981"/>
                </a:lnTo>
                <a:lnTo>
                  <a:pt x="6635" y="899"/>
                </a:lnTo>
                <a:lnTo>
                  <a:pt x="6642" y="819"/>
                </a:lnTo>
                <a:lnTo>
                  <a:pt x="6647" y="740"/>
                </a:lnTo>
                <a:lnTo>
                  <a:pt x="6653" y="664"/>
                </a:lnTo>
                <a:lnTo>
                  <a:pt x="6657" y="590"/>
                </a:lnTo>
                <a:lnTo>
                  <a:pt x="6661" y="517"/>
                </a:lnTo>
                <a:lnTo>
                  <a:pt x="6663" y="446"/>
                </a:lnTo>
                <a:lnTo>
                  <a:pt x="6665" y="377"/>
                </a:lnTo>
                <a:lnTo>
                  <a:pt x="6667" y="309"/>
                </a:lnTo>
                <a:lnTo>
                  <a:pt x="6667" y="244"/>
                </a:lnTo>
                <a:lnTo>
                  <a:pt x="6667" y="180"/>
                </a:lnTo>
                <a:lnTo>
                  <a:pt x="6667" y="118"/>
                </a:lnTo>
                <a:lnTo>
                  <a:pt x="6664" y="0"/>
                </a:lnTo>
                <a:close/>
              </a:path>
            </a:pathLst>
          </a:custGeom>
          <a:solidFill>
            <a:schemeClr val="accent2">
              <a:lumMod val="60000"/>
              <a:lumOff val="40000"/>
              <a:alpha val="50195"/>
            </a:schemeClr>
          </a:solidFill>
          <a:ln w="9525">
            <a:noFill/>
            <a:round/>
            <a:headEnd/>
            <a:tailEnd/>
          </a:ln>
          <a:extLst/>
        </p:spPr>
        <p:txBody>
          <a:bodyPr rot="0" vert="horz" wrap="square" lIns="91440" tIns="45720" rIns="91440" bIns="45720" anchor="t" anchorCtr="0" upright="1">
            <a:noAutofit/>
          </a:bodyPr>
          <a:lstStyle/>
          <a:p>
            <a:endParaRPr lang="en-US"/>
          </a:p>
        </p:txBody>
      </p:sp>
    </p:spTree>
    <p:extLst>
      <p:ext uri="{BB962C8B-B14F-4D97-AF65-F5344CB8AC3E}">
        <p14:creationId xmlns:p14="http://schemas.microsoft.com/office/powerpoint/2010/main" val="413840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18000"/>
          </a:schemeClr>
        </a:solidFill>
        <a:effectLst/>
      </p:bgPr>
    </p:bg>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4FCC53EB-DE77-44DB-873A-4DB6670FA026}"/>
              </a:ext>
            </a:extLst>
          </p:cNvPr>
          <p:cNvSpPr txBox="1"/>
          <p:nvPr/>
        </p:nvSpPr>
        <p:spPr>
          <a:xfrm>
            <a:off x="482813" y="938839"/>
            <a:ext cx="2782902" cy="1785104"/>
          </a:xfrm>
          <a:prstGeom prst="rect">
            <a:avLst/>
          </a:prstGeom>
          <a:noFill/>
        </p:spPr>
        <p:txBody>
          <a:bodyPr wrap="square">
            <a:spAutoFit/>
          </a:bodyPr>
          <a:lstStyle/>
          <a:p>
            <a:pPr algn="ctr"/>
            <a:r>
              <a:rPr lang="vi-VN" sz="2200" b="1" dirty="0">
                <a:solidFill>
                  <a:srgbClr val="0070C0"/>
                </a:solidFill>
                <a:latin typeface="+mj-lt"/>
              </a:rPr>
              <a:t>Dự án </a:t>
            </a:r>
            <a:r>
              <a:rPr lang="en-US" sz="2200" b="1" dirty="0" err="1" smtClean="0">
                <a:solidFill>
                  <a:srgbClr val="0070C0"/>
                </a:solidFill>
                <a:latin typeface="+mj-lt"/>
              </a:rPr>
              <a:t>cải</a:t>
            </a:r>
            <a:r>
              <a:rPr lang="en-US" sz="2200" b="1" dirty="0" smtClean="0">
                <a:solidFill>
                  <a:srgbClr val="0070C0"/>
                </a:solidFill>
                <a:latin typeface="+mj-lt"/>
              </a:rPr>
              <a:t> </a:t>
            </a:r>
            <a:r>
              <a:rPr lang="en-US" sz="2200" b="1" dirty="0" err="1" smtClean="0">
                <a:solidFill>
                  <a:srgbClr val="0070C0"/>
                </a:solidFill>
                <a:latin typeface="+mj-lt"/>
              </a:rPr>
              <a:t>thiện</a:t>
            </a:r>
            <a:r>
              <a:rPr lang="en-US" sz="2200" b="1" dirty="0" smtClean="0">
                <a:solidFill>
                  <a:srgbClr val="0070C0"/>
                </a:solidFill>
                <a:latin typeface="+mj-lt"/>
              </a:rPr>
              <a:t> </a:t>
            </a:r>
            <a:r>
              <a:rPr lang="en-US" sz="2200" b="1" dirty="0" err="1" smtClean="0">
                <a:solidFill>
                  <a:srgbClr val="0070C0"/>
                </a:solidFill>
                <a:latin typeface="+mj-lt"/>
              </a:rPr>
              <a:t>vệ</a:t>
            </a:r>
            <a:r>
              <a:rPr lang="en-US" sz="2200" b="1" dirty="0" smtClean="0">
                <a:solidFill>
                  <a:srgbClr val="0070C0"/>
                </a:solidFill>
                <a:latin typeface="+mj-lt"/>
              </a:rPr>
              <a:t> </a:t>
            </a:r>
            <a:r>
              <a:rPr lang="en-US" sz="2200" b="1" dirty="0" err="1" smtClean="0">
                <a:solidFill>
                  <a:srgbClr val="0070C0"/>
                </a:solidFill>
                <a:latin typeface="+mj-lt"/>
              </a:rPr>
              <a:t>sinh</a:t>
            </a:r>
            <a:r>
              <a:rPr lang="en-US" sz="2200" b="1" dirty="0" smtClean="0">
                <a:solidFill>
                  <a:srgbClr val="0070C0"/>
                </a:solidFill>
                <a:latin typeface="+mj-lt"/>
              </a:rPr>
              <a:t> </a:t>
            </a:r>
            <a:r>
              <a:rPr lang="en-US" sz="2200" b="1" dirty="0" err="1" smtClean="0">
                <a:solidFill>
                  <a:srgbClr val="0070C0"/>
                </a:solidFill>
                <a:latin typeface="+mj-lt"/>
              </a:rPr>
              <a:t>và</a:t>
            </a:r>
            <a:r>
              <a:rPr lang="en-US" sz="2200" b="1" dirty="0" smtClean="0">
                <a:solidFill>
                  <a:srgbClr val="0070C0"/>
                </a:solidFill>
                <a:latin typeface="+mj-lt"/>
              </a:rPr>
              <a:t> </a:t>
            </a:r>
            <a:r>
              <a:rPr lang="en-US" sz="2200" b="1" dirty="0" err="1" smtClean="0">
                <a:solidFill>
                  <a:srgbClr val="0070C0"/>
                </a:solidFill>
                <a:latin typeface="+mj-lt"/>
              </a:rPr>
              <a:t>nước</a:t>
            </a:r>
            <a:r>
              <a:rPr lang="en-US" sz="2200" b="1" dirty="0" smtClean="0">
                <a:solidFill>
                  <a:srgbClr val="0070C0"/>
                </a:solidFill>
                <a:latin typeface="+mj-lt"/>
              </a:rPr>
              <a:t> </a:t>
            </a:r>
            <a:r>
              <a:rPr lang="en-US" sz="2200" b="1" dirty="0" err="1" smtClean="0">
                <a:solidFill>
                  <a:srgbClr val="0070C0"/>
                </a:solidFill>
                <a:latin typeface="+mj-lt"/>
              </a:rPr>
              <a:t>sạch</a:t>
            </a:r>
            <a:r>
              <a:rPr lang="en-US" sz="2200" b="1" dirty="0" smtClean="0">
                <a:solidFill>
                  <a:srgbClr val="0070C0"/>
                </a:solidFill>
                <a:latin typeface="+mj-lt"/>
              </a:rPr>
              <a:t> </a:t>
            </a:r>
            <a:r>
              <a:rPr lang="en-US" sz="2200" b="1" dirty="0" err="1" smtClean="0">
                <a:solidFill>
                  <a:srgbClr val="0070C0"/>
                </a:solidFill>
                <a:latin typeface="+mj-lt"/>
              </a:rPr>
              <a:t>dựa</a:t>
            </a:r>
            <a:r>
              <a:rPr lang="en-US" sz="2200" b="1" dirty="0" smtClean="0">
                <a:solidFill>
                  <a:srgbClr val="0070C0"/>
                </a:solidFill>
                <a:latin typeface="+mj-lt"/>
              </a:rPr>
              <a:t> </a:t>
            </a:r>
            <a:r>
              <a:rPr lang="en-US" sz="2200" b="1" dirty="0" err="1" smtClean="0">
                <a:solidFill>
                  <a:srgbClr val="0070C0"/>
                </a:solidFill>
                <a:latin typeface="+mj-lt"/>
              </a:rPr>
              <a:t>trên</a:t>
            </a:r>
            <a:r>
              <a:rPr lang="en-US" sz="2200" b="1" dirty="0" smtClean="0">
                <a:solidFill>
                  <a:srgbClr val="0070C0"/>
                </a:solidFill>
                <a:latin typeface="+mj-lt"/>
              </a:rPr>
              <a:t> </a:t>
            </a:r>
            <a:r>
              <a:rPr lang="en-US" sz="2200" b="1" dirty="0" err="1" smtClean="0">
                <a:solidFill>
                  <a:srgbClr val="0070C0"/>
                </a:solidFill>
                <a:latin typeface="+mj-lt"/>
              </a:rPr>
              <a:t>kết</a:t>
            </a:r>
            <a:r>
              <a:rPr lang="en-US" sz="2200" b="1" dirty="0" smtClean="0">
                <a:solidFill>
                  <a:srgbClr val="0070C0"/>
                </a:solidFill>
                <a:latin typeface="+mj-lt"/>
              </a:rPr>
              <a:t> </a:t>
            </a:r>
            <a:r>
              <a:rPr lang="en-US" sz="2200" b="1" dirty="0" err="1" smtClean="0">
                <a:solidFill>
                  <a:srgbClr val="0070C0"/>
                </a:solidFill>
                <a:latin typeface="+mj-lt"/>
              </a:rPr>
              <a:t>quả</a:t>
            </a:r>
            <a:r>
              <a:rPr lang="en-US" sz="2200" b="1" dirty="0" smtClean="0">
                <a:solidFill>
                  <a:srgbClr val="0070C0"/>
                </a:solidFill>
                <a:latin typeface="+mj-lt"/>
              </a:rPr>
              <a:t> do </a:t>
            </a:r>
            <a:r>
              <a:rPr lang="en-US" sz="2200" b="1" dirty="0" err="1" smtClean="0">
                <a:solidFill>
                  <a:srgbClr val="0070C0"/>
                </a:solidFill>
                <a:latin typeface="+mj-lt"/>
              </a:rPr>
              <a:t>phụ</a:t>
            </a:r>
            <a:r>
              <a:rPr lang="en-US" sz="2200" b="1" dirty="0" smtClean="0">
                <a:solidFill>
                  <a:srgbClr val="0070C0"/>
                </a:solidFill>
                <a:latin typeface="+mj-lt"/>
              </a:rPr>
              <a:t> </a:t>
            </a:r>
            <a:r>
              <a:rPr lang="en-US" sz="2200" b="1" dirty="0" err="1" smtClean="0">
                <a:solidFill>
                  <a:srgbClr val="0070C0"/>
                </a:solidFill>
                <a:latin typeface="+mj-lt"/>
              </a:rPr>
              <a:t>nữ</a:t>
            </a:r>
            <a:r>
              <a:rPr lang="en-US" sz="2200" b="1" dirty="0" smtClean="0">
                <a:solidFill>
                  <a:srgbClr val="0070C0"/>
                </a:solidFill>
                <a:latin typeface="+mj-lt"/>
              </a:rPr>
              <a:t> </a:t>
            </a:r>
            <a:r>
              <a:rPr lang="en-US" sz="2200" b="1" dirty="0" err="1" smtClean="0">
                <a:solidFill>
                  <a:srgbClr val="0070C0"/>
                </a:solidFill>
                <a:latin typeface="+mj-lt"/>
              </a:rPr>
              <a:t>làm</a:t>
            </a:r>
            <a:r>
              <a:rPr lang="en-US" sz="2200" b="1" dirty="0" smtClean="0">
                <a:solidFill>
                  <a:srgbClr val="0070C0"/>
                </a:solidFill>
                <a:latin typeface="+mj-lt"/>
              </a:rPr>
              <a:t> </a:t>
            </a:r>
            <a:r>
              <a:rPr lang="en-US" sz="2200" b="1" dirty="0" err="1" smtClean="0">
                <a:solidFill>
                  <a:srgbClr val="0070C0"/>
                </a:solidFill>
                <a:latin typeface="+mj-lt"/>
              </a:rPr>
              <a:t>chủ</a:t>
            </a:r>
            <a:endParaRPr lang="en-US" sz="2200" b="1" dirty="0">
              <a:solidFill>
                <a:srgbClr val="0070C0"/>
              </a:solidFill>
              <a:latin typeface="+mj-lt"/>
            </a:endParaRPr>
          </a:p>
          <a:p>
            <a:pPr algn="ctr"/>
            <a:r>
              <a:rPr lang="en-US" sz="2200" b="1" dirty="0">
                <a:solidFill>
                  <a:srgbClr val="0070C0"/>
                </a:solidFill>
                <a:latin typeface="+mj-lt"/>
              </a:rPr>
              <a:t>(2018-2022)</a:t>
            </a:r>
          </a:p>
        </p:txBody>
      </p:sp>
      <p:sp>
        <p:nvSpPr>
          <p:cNvPr id="18" name="TextBox 17">
            <a:extLst>
              <a:ext uri="{FF2B5EF4-FFF2-40B4-BE49-F238E27FC236}">
                <a16:creationId xmlns="" xmlns:a16="http://schemas.microsoft.com/office/drawing/2014/main" id="{FAD3FA53-D4D3-42C9-8120-BF8AE1535070}"/>
              </a:ext>
            </a:extLst>
          </p:cNvPr>
          <p:cNvSpPr txBox="1"/>
          <p:nvPr/>
        </p:nvSpPr>
        <p:spPr>
          <a:xfrm>
            <a:off x="3662193" y="387358"/>
            <a:ext cx="8499208" cy="477054"/>
          </a:xfrm>
          <a:prstGeom prst="rect">
            <a:avLst/>
          </a:prstGeom>
          <a:noFill/>
          <a:ln w="38100">
            <a:solidFill>
              <a:srgbClr val="FFFF00"/>
            </a:solidFill>
            <a:prstDash val="solid"/>
          </a:ln>
        </p:spPr>
        <p:txBody>
          <a:bodyPr wrap="square">
            <a:spAutoFit/>
          </a:bodyPr>
          <a:lstStyle/>
          <a:p>
            <a:pPr algn="ctr"/>
            <a:r>
              <a:rPr lang="en-US" sz="2500" b="1" i="1" dirty="0" err="1">
                <a:solidFill>
                  <a:srgbClr val="7030A0"/>
                </a:solidFill>
              </a:rPr>
              <a:t>Thực</a:t>
            </a:r>
            <a:r>
              <a:rPr lang="en-US" sz="2500" b="1" i="1" dirty="0">
                <a:solidFill>
                  <a:srgbClr val="7030A0"/>
                </a:solidFill>
              </a:rPr>
              <a:t> </a:t>
            </a:r>
            <a:r>
              <a:rPr lang="en-US" sz="2500" b="1" i="1" dirty="0" err="1">
                <a:solidFill>
                  <a:srgbClr val="7030A0"/>
                </a:solidFill>
              </a:rPr>
              <a:t>hiện</a:t>
            </a:r>
            <a:r>
              <a:rPr lang="en-US" sz="2500" b="1" i="1" dirty="0">
                <a:solidFill>
                  <a:srgbClr val="7030A0"/>
                </a:solidFill>
              </a:rPr>
              <a:t> </a:t>
            </a:r>
            <a:r>
              <a:rPr lang="en-US" sz="2500" b="1" i="1" dirty="0" err="1">
                <a:solidFill>
                  <a:srgbClr val="7030A0"/>
                </a:solidFill>
              </a:rPr>
              <a:t>tại</a:t>
            </a:r>
            <a:r>
              <a:rPr lang="en-US" sz="2500" b="1" i="1" dirty="0">
                <a:solidFill>
                  <a:srgbClr val="7030A0"/>
                </a:solidFill>
              </a:rPr>
              <a:t>: </a:t>
            </a:r>
            <a:r>
              <a:rPr lang="en-US" sz="2500" b="1" i="1" dirty="0" err="1">
                <a:solidFill>
                  <a:srgbClr val="FF0000"/>
                </a:solidFill>
              </a:rPr>
              <a:t>Bến</a:t>
            </a:r>
            <a:r>
              <a:rPr lang="en-US" sz="2500" b="1" i="1" dirty="0">
                <a:solidFill>
                  <a:srgbClr val="FF0000"/>
                </a:solidFill>
              </a:rPr>
              <a:t> </a:t>
            </a:r>
            <a:r>
              <a:rPr lang="en-US" sz="2500" b="1" i="1" dirty="0" err="1">
                <a:solidFill>
                  <a:srgbClr val="FF0000"/>
                </a:solidFill>
              </a:rPr>
              <a:t>Tre</a:t>
            </a:r>
            <a:r>
              <a:rPr lang="en-US" sz="2500" b="1" i="1" dirty="0">
                <a:solidFill>
                  <a:srgbClr val="FF0000"/>
                </a:solidFill>
              </a:rPr>
              <a:t>, </a:t>
            </a:r>
            <a:r>
              <a:rPr lang="en-US" sz="2500" b="1" i="1" dirty="0" err="1">
                <a:solidFill>
                  <a:srgbClr val="FF0000"/>
                </a:solidFill>
              </a:rPr>
              <a:t>Nghệ</a:t>
            </a:r>
            <a:r>
              <a:rPr lang="en-US" sz="2500" b="1" i="1" dirty="0">
                <a:solidFill>
                  <a:srgbClr val="FF0000"/>
                </a:solidFill>
              </a:rPr>
              <a:t> An, </a:t>
            </a:r>
            <a:r>
              <a:rPr lang="en-US" sz="2500" b="1" i="1" dirty="0" err="1">
                <a:solidFill>
                  <a:srgbClr val="FF0000"/>
                </a:solidFill>
              </a:rPr>
              <a:t>Hà</a:t>
            </a:r>
            <a:r>
              <a:rPr lang="en-US" sz="2500" b="1" i="1" dirty="0">
                <a:solidFill>
                  <a:srgbClr val="FF0000"/>
                </a:solidFill>
              </a:rPr>
              <a:t> </a:t>
            </a:r>
            <a:r>
              <a:rPr lang="en-US" sz="2500" b="1" i="1" dirty="0" err="1">
                <a:solidFill>
                  <a:srgbClr val="FF0000"/>
                </a:solidFill>
              </a:rPr>
              <a:t>Tĩnh</a:t>
            </a:r>
            <a:r>
              <a:rPr lang="en-US" sz="2500" b="1" i="1" dirty="0">
                <a:solidFill>
                  <a:srgbClr val="FF0000"/>
                </a:solidFill>
              </a:rPr>
              <a:t>, </a:t>
            </a:r>
            <a:r>
              <a:rPr lang="en-US" sz="2500" b="1" i="1" dirty="0" err="1">
                <a:solidFill>
                  <a:srgbClr val="FF0000"/>
                </a:solidFill>
              </a:rPr>
              <a:t>Thanh</a:t>
            </a:r>
            <a:r>
              <a:rPr lang="en-US" sz="2500" b="1" i="1" dirty="0">
                <a:solidFill>
                  <a:srgbClr val="FF0000"/>
                </a:solidFill>
              </a:rPr>
              <a:t> </a:t>
            </a:r>
            <a:r>
              <a:rPr lang="en-US" sz="2500" b="1" i="1" dirty="0" err="1">
                <a:solidFill>
                  <a:srgbClr val="FF0000"/>
                </a:solidFill>
              </a:rPr>
              <a:t>Hóa</a:t>
            </a:r>
            <a:r>
              <a:rPr lang="en-US" sz="2500" b="1" i="1" dirty="0">
                <a:solidFill>
                  <a:srgbClr val="FF0000"/>
                </a:solidFill>
              </a:rPr>
              <a:t>, </a:t>
            </a:r>
            <a:r>
              <a:rPr lang="en-US" sz="2500" b="1" i="1" dirty="0" err="1">
                <a:solidFill>
                  <a:srgbClr val="FF0000"/>
                </a:solidFill>
              </a:rPr>
              <a:t>Hòa</a:t>
            </a:r>
            <a:r>
              <a:rPr lang="en-US" sz="2500" b="1" i="1" dirty="0">
                <a:solidFill>
                  <a:srgbClr val="FF0000"/>
                </a:solidFill>
              </a:rPr>
              <a:t> </a:t>
            </a:r>
            <a:r>
              <a:rPr lang="en-US" sz="2500" b="1" i="1" dirty="0" err="1" smtClean="0">
                <a:solidFill>
                  <a:srgbClr val="FF0000"/>
                </a:solidFill>
              </a:rPr>
              <a:t>Bình</a:t>
            </a:r>
            <a:endParaRPr lang="en-US" sz="2500" b="1" i="1" dirty="0">
              <a:solidFill>
                <a:srgbClr val="FF0000"/>
              </a:solidFill>
            </a:endParaRPr>
          </a:p>
        </p:txBody>
      </p:sp>
      <p:sp>
        <p:nvSpPr>
          <p:cNvPr id="21" name="TextBox 20">
            <a:extLst>
              <a:ext uri="{FF2B5EF4-FFF2-40B4-BE49-F238E27FC236}">
                <a16:creationId xmlns="" xmlns:a16="http://schemas.microsoft.com/office/drawing/2014/main" id="{207753A5-7FCB-497F-AFE3-A8C6BB75AA00}"/>
              </a:ext>
            </a:extLst>
          </p:cNvPr>
          <p:cNvSpPr txBox="1"/>
          <p:nvPr/>
        </p:nvSpPr>
        <p:spPr>
          <a:xfrm>
            <a:off x="12166938" y="2316431"/>
            <a:ext cx="2758737" cy="369332"/>
          </a:xfrm>
          <a:prstGeom prst="rect">
            <a:avLst/>
          </a:prstGeom>
          <a:noFill/>
        </p:spPr>
        <p:txBody>
          <a:bodyPr wrap="square">
            <a:spAutoFit/>
          </a:bodyPr>
          <a:lstStyle/>
          <a:p>
            <a:pPr algn="ctr"/>
            <a:r>
              <a:rPr lang="en-US">
                <a:solidFill>
                  <a:srgbClr val="7030A0"/>
                </a:solidFill>
              </a:rPr>
              <a:t>28.000  hộ thuộc dự án</a:t>
            </a:r>
          </a:p>
        </p:txBody>
      </p:sp>
      <p:sp>
        <p:nvSpPr>
          <p:cNvPr id="35" name="TextBox 34">
            <a:extLst>
              <a:ext uri="{FF2B5EF4-FFF2-40B4-BE49-F238E27FC236}">
                <a16:creationId xmlns="" xmlns:a16="http://schemas.microsoft.com/office/drawing/2014/main" id="{93E816BF-22A3-48FA-88CA-D1DA5E771C5E}"/>
              </a:ext>
            </a:extLst>
          </p:cNvPr>
          <p:cNvSpPr txBox="1"/>
          <p:nvPr/>
        </p:nvSpPr>
        <p:spPr>
          <a:xfrm>
            <a:off x="3998732" y="5887986"/>
            <a:ext cx="2330429" cy="477054"/>
          </a:xfrm>
          <a:prstGeom prst="rect">
            <a:avLst/>
          </a:prstGeom>
          <a:solidFill>
            <a:schemeClr val="accent2">
              <a:lumMod val="40000"/>
              <a:lumOff val="60000"/>
            </a:schemeClr>
          </a:solidFill>
          <a:ln w="38100">
            <a:solidFill>
              <a:schemeClr val="accent5">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en-US"/>
            </a:defPPr>
            <a:lvl1pPr algn="ctr">
              <a:defRPr b="1">
                <a:solidFill>
                  <a:srgbClr val="00206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500" dirty="0"/>
              <a:t>1.055/2.300 </a:t>
            </a:r>
            <a:r>
              <a:rPr lang="en-US" sz="2500" dirty="0" smtClean="0"/>
              <a:t> </a:t>
            </a:r>
            <a:r>
              <a:rPr lang="en-US" sz="2500" dirty="0" err="1" smtClean="0"/>
              <a:t>hộ</a:t>
            </a:r>
            <a:endParaRPr lang="en-US" sz="2500" dirty="0"/>
          </a:p>
        </p:txBody>
      </p:sp>
      <p:sp>
        <p:nvSpPr>
          <p:cNvPr id="27" name="TextBox 26">
            <a:extLst>
              <a:ext uri="{FF2B5EF4-FFF2-40B4-BE49-F238E27FC236}">
                <a16:creationId xmlns="" xmlns:a16="http://schemas.microsoft.com/office/drawing/2014/main" id="{BA8B7715-D2A7-4109-B15F-A87011ED8646}"/>
              </a:ext>
            </a:extLst>
          </p:cNvPr>
          <p:cNvSpPr txBox="1"/>
          <p:nvPr/>
        </p:nvSpPr>
        <p:spPr>
          <a:xfrm>
            <a:off x="6530439" y="5887986"/>
            <a:ext cx="2218974" cy="477054"/>
          </a:xfrm>
          <a:prstGeom prst="rect">
            <a:avLst/>
          </a:prstGeom>
          <a:solidFill>
            <a:schemeClr val="accent2">
              <a:lumMod val="40000"/>
              <a:lumOff val="60000"/>
            </a:schemeClr>
          </a:solidFill>
          <a:ln w="38100">
            <a:solidFill>
              <a:schemeClr val="accent5">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en-US"/>
            </a:defPPr>
            <a:lvl1pPr algn="ctr">
              <a:defRPr sz="2500" b="1">
                <a:solidFill>
                  <a:srgbClr val="00206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2.693/4.700 </a:t>
            </a:r>
            <a:r>
              <a:rPr lang="en-US" dirty="0" err="1"/>
              <a:t>hộ</a:t>
            </a:r>
            <a:r>
              <a:rPr lang="en-US" dirty="0"/>
              <a:t> </a:t>
            </a:r>
          </a:p>
        </p:txBody>
      </p:sp>
      <p:sp>
        <p:nvSpPr>
          <p:cNvPr id="28" name="TextBox 27">
            <a:extLst>
              <a:ext uri="{FF2B5EF4-FFF2-40B4-BE49-F238E27FC236}">
                <a16:creationId xmlns="" xmlns:a16="http://schemas.microsoft.com/office/drawing/2014/main" id="{02332766-0B6E-45BA-B0B7-6144AE5D7006}"/>
              </a:ext>
            </a:extLst>
          </p:cNvPr>
          <p:cNvSpPr txBox="1"/>
          <p:nvPr/>
        </p:nvSpPr>
        <p:spPr>
          <a:xfrm>
            <a:off x="9134976" y="5903626"/>
            <a:ext cx="2998248" cy="477054"/>
          </a:xfrm>
          <a:prstGeom prst="rect">
            <a:avLst/>
          </a:prstGeom>
          <a:solidFill>
            <a:schemeClr val="accent2">
              <a:lumMod val="40000"/>
              <a:lumOff val="60000"/>
            </a:schemeClr>
          </a:solidFill>
          <a:ln w="38100">
            <a:solidFill>
              <a:schemeClr val="accent5">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en-US"/>
            </a:defPPr>
            <a:lvl1pPr algn="ctr">
              <a:defRPr sz="2500" b="1">
                <a:solidFill>
                  <a:srgbClr val="00206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3.893/7.000 </a:t>
            </a:r>
            <a:r>
              <a:rPr lang="en-US" dirty="0" err="1"/>
              <a:t>hộ</a:t>
            </a:r>
            <a:r>
              <a:rPr lang="en-US" dirty="0"/>
              <a:t> </a:t>
            </a:r>
          </a:p>
        </p:txBody>
      </p:sp>
      <p:grpSp>
        <p:nvGrpSpPr>
          <p:cNvPr id="8" name="Group 7"/>
          <p:cNvGrpSpPr/>
          <p:nvPr/>
        </p:nvGrpSpPr>
        <p:grpSpPr>
          <a:xfrm>
            <a:off x="3909379" y="1695099"/>
            <a:ext cx="8142126" cy="2419897"/>
            <a:chOff x="3958440" y="3534887"/>
            <a:chExt cx="8142126" cy="2419897"/>
          </a:xfrm>
        </p:grpSpPr>
        <p:sp>
          <p:nvSpPr>
            <p:cNvPr id="19" name="TextBox 18">
              <a:extLst>
                <a:ext uri="{FF2B5EF4-FFF2-40B4-BE49-F238E27FC236}">
                  <a16:creationId xmlns="" xmlns:a16="http://schemas.microsoft.com/office/drawing/2014/main" id="{5C5CBD0C-161B-42A0-A750-2B3E78EFAD18}"/>
                </a:ext>
              </a:extLst>
            </p:cNvPr>
            <p:cNvSpPr txBox="1"/>
            <p:nvPr/>
          </p:nvSpPr>
          <p:spPr>
            <a:xfrm>
              <a:off x="6297374" y="3563457"/>
              <a:ext cx="1847744" cy="707886"/>
            </a:xfrm>
            <a:prstGeom prst="rect">
              <a:avLst/>
            </a:prstGeom>
            <a:ln>
              <a:solidFill>
                <a:srgbClr val="7030A0"/>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000" b="1" dirty="0">
                  <a:solidFill>
                    <a:srgbClr val="FF0000"/>
                  </a:solidFill>
                </a:rPr>
                <a:t>20.000</a:t>
              </a:r>
              <a:r>
                <a:rPr lang="en-US" sz="2000" b="1" dirty="0">
                  <a:solidFill>
                    <a:schemeClr val="bg1"/>
                  </a:solidFill>
                </a:rPr>
                <a:t> </a:t>
              </a:r>
              <a:r>
                <a:rPr lang="en-US" sz="2000" b="1" dirty="0" err="1">
                  <a:solidFill>
                    <a:schemeClr val="tx1"/>
                  </a:solidFill>
                </a:rPr>
                <a:t>nhà</a:t>
              </a:r>
              <a:r>
                <a:rPr lang="en-US" sz="2000" b="1" dirty="0">
                  <a:solidFill>
                    <a:schemeClr val="tx1"/>
                  </a:solidFill>
                </a:rPr>
                <a:t> </a:t>
              </a:r>
              <a:r>
                <a:rPr lang="en-US" sz="2000" b="1" dirty="0" err="1">
                  <a:solidFill>
                    <a:schemeClr val="tx1"/>
                  </a:solidFill>
                </a:rPr>
                <a:t>tiêu</a:t>
              </a:r>
              <a:r>
                <a:rPr lang="en-US" sz="2000" b="1" dirty="0">
                  <a:solidFill>
                    <a:schemeClr val="tx1"/>
                  </a:solidFill>
                </a:rPr>
                <a:t> </a:t>
              </a:r>
              <a:r>
                <a:rPr lang="en-US" sz="2000" b="1" dirty="0" err="1">
                  <a:solidFill>
                    <a:schemeClr val="tx1"/>
                  </a:solidFill>
                </a:rPr>
                <a:t>hợp</a:t>
              </a:r>
              <a:r>
                <a:rPr lang="en-US" sz="2000" b="1" dirty="0">
                  <a:solidFill>
                    <a:schemeClr val="tx1"/>
                  </a:solidFill>
                </a:rPr>
                <a:t> </a:t>
              </a:r>
              <a:r>
                <a:rPr lang="en-US" sz="2000" b="1" dirty="0" err="1">
                  <a:solidFill>
                    <a:schemeClr val="tx1"/>
                  </a:solidFill>
                </a:rPr>
                <a:t>vệ</a:t>
              </a:r>
              <a:r>
                <a:rPr lang="en-US" sz="2000" b="1" dirty="0">
                  <a:solidFill>
                    <a:schemeClr val="tx1"/>
                  </a:solidFill>
                </a:rPr>
                <a:t> </a:t>
              </a:r>
              <a:r>
                <a:rPr lang="en-US" sz="2000" b="1" dirty="0" err="1">
                  <a:solidFill>
                    <a:schemeClr val="tx1"/>
                  </a:solidFill>
                </a:rPr>
                <a:t>sinh</a:t>
              </a:r>
              <a:endParaRPr lang="en-US" sz="2000" b="1" dirty="0">
                <a:solidFill>
                  <a:schemeClr val="tx1"/>
                </a:solidFill>
              </a:endParaRPr>
            </a:p>
          </p:txBody>
        </p:sp>
        <p:sp>
          <p:nvSpPr>
            <p:cNvPr id="20" name="TextBox 19">
              <a:extLst>
                <a:ext uri="{FF2B5EF4-FFF2-40B4-BE49-F238E27FC236}">
                  <a16:creationId xmlns="" xmlns:a16="http://schemas.microsoft.com/office/drawing/2014/main" id="{37D8CEA4-2A96-46A9-93B1-BF030E836D82}"/>
                </a:ext>
              </a:extLst>
            </p:cNvPr>
            <p:cNvSpPr txBox="1"/>
            <p:nvPr/>
          </p:nvSpPr>
          <p:spPr>
            <a:xfrm>
              <a:off x="3958440" y="3534887"/>
              <a:ext cx="1991098" cy="707886"/>
            </a:xfrm>
            <a:prstGeom prst="rect">
              <a:avLst/>
            </a:prstGeom>
            <a:ln w="38100">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r>
                <a:rPr lang="en-US" sz="2000" b="1" dirty="0">
                  <a:solidFill>
                    <a:srgbClr val="FF0000"/>
                  </a:solidFill>
                </a:rPr>
                <a:t>7.100</a:t>
              </a:r>
              <a:r>
                <a:rPr lang="en-US" sz="2000" b="1" dirty="0">
                  <a:solidFill>
                    <a:srgbClr val="00B050"/>
                  </a:solidFill>
                </a:rPr>
                <a:t> </a:t>
              </a:r>
              <a:r>
                <a:rPr lang="en-US" sz="2000" b="1" dirty="0" err="1" smtClean="0">
                  <a:solidFill>
                    <a:srgbClr val="002060"/>
                  </a:solidFill>
                </a:rPr>
                <a:t>hộ</a:t>
              </a:r>
              <a:r>
                <a:rPr lang="en-US" sz="2000" b="1" dirty="0" smtClean="0">
                  <a:solidFill>
                    <a:srgbClr val="002060"/>
                  </a:solidFill>
                </a:rPr>
                <a:t> </a:t>
              </a:r>
            </a:p>
            <a:p>
              <a:pPr algn="ctr"/>
              <a:r>
                <a:rPr lang="en-US" sz="2000" b="1" dirty="0" err="1" smtClean="0">
                  <a:solidFill>
                    <a:srgbClr val="002060"/>
                  </a:solidFill>
                </a:rPr>
                <a:t>đấu</a:t>
              </a:r>
              <a:r>
                <a:rPr lang="en-US" sz="2000" b="1" dirty="0" smtClean="0">
                  <a:solidFill>
                    <a:srgbClr val="002060"/>
                  </a:solidFill>
                </a:rPr>
                <a:t> </a:t>
              </a:r>
              <a:r>
                <a:rPr lang="en-US" sz="2000" b="1" dirty="0" err="1">
                  <a:solidFill>
                    <a:srgbClr val="002060"/>
                  </a:solidFill>
                </a:rPr>
                <a:t>nối</a:t>
              </a:r>
              <a:r>
                <a:rPr lang="en-US" sz="2000" b="1" dirty="0">
                  <a:solidFill>
                    <a:srgbClr val="002060"/>
                  </a:solidFill>
                </a:rPr>
                <a:t> </a:t>
              </a:r>
              <a:r>
                <a:rPr lang="en-US" sz="2000" b="1" dirty="0" err="1">
                  <a:solidFill>
                    <a:srgbClr val="002060"/>
                  </a:solidFill>
                </a:rPr>
                <a:t>nước</a:t>
              </a:r>
              <a:endParaRPr lang="en-US" sz="2000" b="1" dirty="0">
                <a:solidFill>
                  <a:srgbClr val="002060"/>
                </a:solidFill>
              </a:endParaRPr>
            </a:p>
          </p:txBody>
        </p:sp>
        <p:pic>
          <p:nvPicPr>
            <p:cNvPr id="22" name="Picture 2" descr="100+ hình ảnh gia đình đáng yêu - hinhanhsieudep.net">
              <a:extLst>
                <a:ext uri="{FF2B5EF4-FFF2-40B4-BE49-F238E27FC236}">
                  <a16:creationId xmlns="" xmlns:a16="http://schemas.microsoft.com/office/drawing/2014/main" id="{4BDD5D1B-24AF-4E12-B38E-81E2CEAF4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401" y="4307495"/>
              <a:ext cx="2318165" cy="159978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Vẽ Tay Minh Họa Nhà Vệ Sinh Trắng Hình ảnh | Định dạng hình ảnh PSD  611472611| vn.lovepik.com">
              <a:extLst>
                <a:ext uri="{FF2B5EF4-FFF2-40B4-BE49-F238E27FC236}">
                  <a16:creationId xmlns="" xmlns:a16="http://schemas.microsoft.com/office/drawing/2014/main" id="{1BC83559-0A72-4933-A0CF-7A6AF463B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5066" y="4307494"/>
              <a:ext cx="1828698" cy="1599789"/>
            </a:xfrm>
            <a:prstGeom prst="rect">
              <a:avLst/>
            </a:prstGeom>
            <a:solidFill>
              <a:srgbClr val="FFFFFF">
                <a:shade val="85000"/>
              </a:srgbClr>
            </a:solidFill>
            <a:ln w="28575" cap="sq">
              <a:solidFill>
                <a:schemeClr val="accent2">
                  <a:lumMod val="20000"/>
                  <a:lumOff val="8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4" name="Picture 8" descr="Hình ảnh Vòi Phim Hoạt Hình Minh Họa Môi Trường Bảo Tồn Nước Bảo Vệ Môi  Trường, Clip Nghệ Thuật, Vòi Nước, Phim Hoạt Hình Minh Họa Môi Trường miễn  phí tải">
              <a:extLst>
                <a:ext uri="{FF2B5EF4-FFF2-40B4-BE49-F238E27FC236}">
                  <a16:creationId xmlns="" xmlns:a16="http://schemas.microsoft.com/office/drawing/2014/main" id="{897F12AD-9E99-4B7F-AA9D-8030B58BBC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315" y="4321763"/>
              <a:ext cx="1991098" cy="1633021"/>
            </a:xfrm>
            <a:prstGeom prst="rect">
              <a:avLst/>
            </a:prstGeom>
            <a:ln w="3175" cap="sq" cmpd="thickThin">
              <a:solidFill>
                <a:schemeClr val="accent1">
                  <a:lumMod val="40000"/>
                  <a:lumOff val="6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 xmlns:a16="http://schemas.microsoft.com/office/drawing/2014/main" id="{774C9544-0932-4E1F-B130-97714ECF528F}"/>
                </a:ext>
              </a:extLst>
            </p:cNvPr>
            <p:cNvPicPr>
              <a:picLocks noChangeAspect="1"/>
            </p:cNvPicPr>
            <p:nvPr/>
          </p:nvPicPr>
          <p:blipFill>
            <a:blip r:embed="rId5"/>
            <a:stretch>
              <a:fillRect/>
            </a:stretch>
          </p:blipFill>
          <p:spPr>
            <a:xfrm>
              <a:off x="8339827" y="4571278"/>
              <a:ext cx="1534008" cy="1336006"/>
            </a:xfrm>
            <a:prstGeom prst="rect">
              <a:avLst/>
            </a:prstGeom>
          </p:spPr>
        </p:pic>
        <p:sp>
          <p:nvSpPr>
            <p:cNvPr id="29" name="TextBox 28">
              <a:extLst>
                <a:ext uri="{FF2B5EF4-FFF2-40B4-BE49-F238E27FC236}">
                  <a16:creationId xmlns="" xmlns:a16="http://schemas.microsoft.com/office/drawing/2014/main" id="{4A0F17E5-CF47-4E61-B4CC-AA08513E6EF3}"/>
                </a:ext>
              </a:extLst>
            </p:cNvPr>
            <p:cNvSpPr txBox="1"/>
            <p:nvPr/>
          </p:nvSpPr>
          <p:spPr>
            <a:xfrm>
              <a:off x="8728371" y="3558636"/>
              <a:ext cx="3327648" cy="707886"/>
            </a:xfrm>
            <a:prstGeom prst="rect">
              <a:avLst/>
            </a:prstGeom>
            <a:solidFill>
              <a:schemeClr val="accent5">
                <a:lumMod val="60000"/>
                <a:lumOff val="40000"/>
              </a:schemeClr>
            </a:solid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algn="ctr">
                <a:defRPr b="1"/>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000" dirty="0">
                  <a:solidFill>
                    <a:srgbClr val="FF0000"/>
                  </a:solidFill>
                </a:rPr>
                <a:t>27.100</a:t>
              </a:r>
              <a:r>
                <a:rPr lang="en-US" sz="2000" dirty="0">
                  <a:solidFill>
                    <a:schemeClr val="tx1"/>
                  </a:solidFill>
                </a:rPr>
                <a:t>  </a:t>
              </a:r>
              <a:r>
                <a:rPr lang="en-US" sz="2000" dirty="0" err="1">
                  <a:solidFill>
                    <a:schemeClr val="tx1"/>
                  </a:solidFill>
                </a:rPr>
                <a:t>hộ</a:t>
              </a:r>
              <a:r>
                <a:rPr lang="en-US" sz="2000" dirty="0">
                  <a:solidFill>
                    <a:schemeClr val="tx1"/>
                  </a:solidFill>
                </a:rPr>
                <a:t> </a:t>
              </a:r>
              <a:r>
                <a:rPr lang="en-US" sz="2000" dirty="0" err="1">
                  <a:solidFill>
                    <a:schemeClr val="tx1"/>
                  </a:solidFill>
                </a:rPr>
                <a:t>nghèo</a:t>
              </a:r>
              <a:r>
                <a:rPr lang="en-US" sz="2000" dirty="0">
                  <a:solidFill>
                    <a:schemeClr val="tx1"/>
                  </a:solidFill>
                </a:rPr>
                <a:t>, </a:t>
              </a:r>
              <a:r>
                <a:rPr lang="en-US" sz="2000" dirty="0" err="1">
                  <a:solidFill>
                    <a:schemeClr val="tx1"/>
                  </a:solidFill>
                </a:rPr>
                <a:t>cận</a:t>
              </a:r>
              <a:r>
                <a:rPr lang="en-US" sz="2000" dirty="0">
                  <a:solidFill>
                    <a:schemeClr val="tx1"/>
                  </a:solidFill>
                </a:rPr>
                <a:t> </a:t>
              </a:r>
              <a:r>
                <a:rPr lang="en-US" sz="2000" dirty="0" err="1">
                  <a:solidFill>
                    <a:schemeClr val="tx1"/>
                  </a:solidFill>
                </a:rPr>
                <a:t>nghèo</a:t>
              </a:r>
              <a:r>
                <a:rPr lang="en-US" sz="2000" dirty="0">
                  <a:solidFill>
                    <a:schemeClr val="tx1"/>
                  </a:solidFill>
                </a:rPr>
                <a:t> </a:t>
              </a:r>
              <a:r>
                <a:rPr lang="en-US" sz="2000" dirty="0" err="1">
                  <a:solidFill>
                    <a:schemeClr val="tx1"/>
                  </a:solidFill>
                </a:rPr>
                <a:t>và</a:t>
              </a:r>
              <a:r>
                <a:rPr lang="en-US" sz="2000" dirty="0">
                  <a:solidFill>
                    <a:schemeClr val="tx1"/>
                  </a:solidFill>
                </a:rPr>
                <a:t> </a:t>
              </a:r>
              <a:r>
                <a:rPr lang="en-US" sz="2000" dirty="0" err="1">
                  <a:solidFill>
                    <a:schemeClr val="tx1"/>
                  </a:solidFill>
                </a:rPr>
                <a:t>hộ</a:t>
              </a:r>
              <a:r>
                <a:rPr lang="en-US" sz="2000" dirty="0">
                  <a:solidFill>
                    <a:schemeClr val="tx1"/>
                  </a:solidFill>
                </a:rPr>
                <a:t> </a:t>
              </a:r>
              <a:r>
                <a:rPr lang="en-US" sz="2000" dirty="0" err="1" smtClean="0">
                  <a:solidFill>
                    <a:schemeClr val="tx1"/>
                  </a:solidFill>
                </a:rPr>
                <a:t>yếu</a:t>
              </a:r>
              <a:r>
                <a:rPr lang="en-US" sz="2000" dirty="0" smtClean="0">
                  <a:solidFill>
                    <a:schemeClr val="tx1"/>
                  </a:solidFill>
                </a:rPr>
                <a:t> </a:t>
              </a:r>
              <a:r>
                <a:rPr lang="en-US" sz="2000" dirty="0" err="1" smtClean="0">
                  <a:solidFill>
                    <a:schemeClr val="tx1"/>
                  </a:solidFill>
                </a:rPr>
                <a:t>thế</a:t>
              </a:r>
              <a:endParaRPr lang="en-US" sz="2000" dirty="0">
                <a:solidFill>
                  <a:schemeClr val="tx1"/>
                </a:solidFill>
              </a:endParaRPr>
            </a:p>
          </p:txBody>
        </p:sp>
      </p:grpSp>
      <p:sp>
        <p:nvSpPr>
          <p:cNvPr id="30" name="Arrow: Right 29">
            <a:extLst>
              <a:ext uri="{FF2B5EF4-FFF2-40B4-BE49-F238E27FC236}">
                <a16:creationId xmlns="" xmlns:a16="http://schemas.microsoft.com/office/drawing/2014/main" id="{A958F0E2-084D-49D5-B311-348B1C498F30}"/>
              </a:ext>
            </a:extLst>
          </p:cNvPr>
          <p:cNvSpPr/>
          <p:nvPr/>
        </p:nvSpPr>
        <p:spPr>
          <a:xfrm rot="1391775">
            <a:off x="1723403" y="5148987"/>
            <a:ext cx="2437494" cy="1280738"/>
          </a:xfrm>
          <a:prstGeom prst="stripedRightArrow">
            <a:avLst/>
          </a:prstGeom>
          <a:ln w="38100">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b="1" dirty="0" err="1" smtClean="0">
                <a:solidFill>
                  <a:srgbClr val="7030A0"/>
                </a:solidFill>
              </a:rPr>
              <a:t>Kết</a:t>
            </a:r>
            <a:r>
              <a:rPr lang="en-US" sz="2200" b="1" dirty="0" smtClean="0">
                <a:solidFill>
                  <a:srgbClr val="7030A0"/>
                </a:solidFill>
              </a:rPr>
              <a:t> </a:t>
            </a:r>
            <a:r>
              <a:rPr lang="en-US" sz="2200" b="1" dirty="0" err="1" smtClean="0">
                <a:solidFill>
                  <a:srgbClr val="7030A0"/>
                </a:solidFill>
              </a:rPr>
              <a:t>quả</a:t>
            </a:r>
            <a:r>
              <a:rPr lang="en-US" sz="2200" b="1" dirty="0" smtClean="0">
                <a:solidFill>
                  <a:srgbClr val="7030A0"/>
                </a:solidFill>
              </a:rPr>
              <a:t> </a:t>
            </a:r>
            <a:r>
              <a:rPr lang="en-US" sz="2200" b="1" dirty="0" err="1" smtClean="0">
                <a:solidFill>
                  <a:srgbClr val="7030A0"/>
                </a:solidFill>
              </a:rPr>
              <a:t>đến</a:t>
            </a:r>
            <a:r>
              <a:rPr lang="en-US" sz="2200" b="1" dirty="0" smtClean="0">
                <a:solidFill>
                  <a:srgbClr val="7030A0"/>
                </a:solidFill>
              </a:rPr>
              <a:t> </a:t>
            </a:r>
            <a:r>
              <a:rPr lang="en-US" sz="2200" b="1" dirty="0" err="1" smtClean="0">
                <a:solidFill>
                  <a:srgbClr val="7030A0"/>
                </a:solidFill>
              </a:rPr>
              <a:t>tháng</a:t>
            </a:r>
            <a:r>
              <a:rPr lang="en-US" sz="2200" b="1" dirty="0" smtClean="0">
                <a:solidFill>
                  <a:srgbClr val="7030A0"/>
                </a:solidFill>
              </a:rPr>
              <a:t> 9/2021</a:t>
            </a:r>
            <a:endParaRPr lang="en-US" sz="2200" b="1" dirty="0">
              <a:solidFill>
                <a:srgbClr val="7030A0"/>
              </a:solidFill>
            </a:endParaRPr>
          </a:p>
        </p:txBody>
      </p:sp>
      <p:grpSp>
        <p:nvGrpSpPr>
          <p:cNvPr id="6" name="Group 5"/>
          <p:cNvGrpSpPr/>
          <p:nvPr/>
        </p:nvGrpSpPr>
        <p:grpSpPr>
          <a:xfrm>
            <a:off x="-5178" y="3883231"/>
            <a:ext cx="2165337" cy="2696845"/>
            <a:chOff x="71748" y="5441302"/>
            <a:chExt cx="1758218" cy="968169"/>
          </a:xfrm>
        </p:grpSpPr>
        <p:sp>
          <p:nvSpPr>
            <p:cNvPr id="25" name="TextBox 24">
              <a:extLst>
                <a:ext uri="{FF2B5EF4-FFF2-40B4-BE49-F238E27FC236}">
                  <a16:creationId xmlns="" xmlns:a16="http://schemas.microsoft.com/office/drawing/2014/main" id="{2BA32E5B-F3C9-41AD-ABB3-52082E0472E9}"/>
                </a:ext>
              </a:extLst>
            </p:cNvPr>
            <p:cNvSpPr txBox="1"/>
            <p:nvPr/>
          </p:nvSpPr>
          <p:spPr>
            <a:xfrm>
              <a:off x="71748" y="5441302"/>
              <a:ext cx="1758218" cy="968169"/>
            </a:xfrm>
            <a:prstGeom prst="cloud">
              <a:avLst/>
            </a:prstGeom>
            <a:solidFill>
              <a:schemeClr val="bg1"/>
            </a:solidFill>
            <a:ln w="57150">
              <a:solidFill>
                <a:schemeClr val="tx2">
                  <a:lumMod val="75000"/>
                </a:schemeClr>
              </a:solidFill>
            </a:ln>
          </p:spPr>
          <p:txBody>
            <a:bodyPr wrap="square">
              <a:spAutoFit/>
            </a:bodyPr>
            <a:lstStyle/>
            <a:p>
              <a:pPr algn="ctr"/>
              <a:r>
                <a:rPr lang="en-US" sz="3000" b="1" dirty="0" err="1" smtClean="0">
                  <a:solidFill>
                    <a:srgbClr val="FF0000"/>
                  </a:solidFill>
                  <a:latin typeface="Times New Roman" pitchFamily="18" charset="0"/>
                  <a:cs typeface="Times New Roman" pitchFamily="18" charset="0"/>
                </a:rPr>
                <a:t>Bến</a:t>
              </a:r>
              <a:r>
                <a:rPr lang="en-US" sz="3000" b="1" dirty="0" smtClean="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Tre</a:t>
              </a:r>
              <a:endParaRPr lang="en-US" sz="3000" b="1" dirty="0">
                <a:solidFill>
                  <a:srgbClr val="FF0000"/>
                </a:solidFill>
                <a:latin typeface="Times New Roman" pitchFamily="18" charset="0"/>
                <a:cs typeface="Times New Roman" pitchFamily="18" charset="0"/>
              </a:endParaRPr>
            </a:p>
          </p:txBody>
        </p:sp>
        <p:pic>
          <p:nvPicPr>
            <p:cNvPr id="2" name="Picture 2" descr="C:\Users\Administrator\Desktop\1 BT\cay-dua-nho-10k-to-35k-nho-4k-2-1k-1-8k-to-18k-14k-12k.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1194" y="5924801"/>
              <a:ext cx="799325" cy="425813"/>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Subtitle 6"/>
          <p:cNvSpPr>
            <a:spLocks noGrp="1"/>
          </p:cNvSpPr>
          <p:nvPr>
            <p:ph type="subTitle" idx="1"/>
          </p:nvPr>
        </p:nvSpPr>
        <p:spPr>
          <a:xfrm>
            <a:off x="6462549" y="1131209"/>
            <a:ext cx="2493818" cy="592460"/>
          </a:xfrm>
        </p:spPr>
        <p:txBody>
          <a:bodyPr>
            <a:normAutofit/>
          </a:bodyPr>
          <a:lstStyle/>
          <a:p>
            <a:r>
              <a:rPr lang="en-US" sz="3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MỤC TIÊU</a:t>
            </a:r>
            <a:endParaRPr lang="en-US" sz="3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Striped Right Arrow 9"/>
          <p:cNvSpPr/>
          <p:nvPr/>
        </p:nvSpPr>
        <p:spPr>
          <a:xfrm rot="5400000">
            <a:off x="4633034" y="4682809"/>
            <a:ext cx="883694" cy="676893"/>
          </a:xfrm>
          <a:prstGeom prst="strip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triped Right Arrow 33"/>
          <p:cNvSpPr/>
          <p:nvPr/>
        </p:nvSpPr>
        <p:spPr>
          <a:xfrm rot="5400000">
            <a:off x="6826072" y="4692225"/>
            <a:ext cx="873794" cy="676893"/>
          </a:xfrm>
          <a:prstGeom prst="strip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riped Right Arrow 36"/>
          <p:cNvSpPr/>
          <p:nvPr/>
        </p:nvSpPr>
        <p:spPr>
          <a:xfrm rot="5400000">
            <a:off x="10125765" y="4640257"/>
            <a:ext cx="873795" cy="676893"/>
          </a:xfrm>
          <a:prstGeom prst="strip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Administrator\Desktop\mau-khung-hinh-tron_111541336.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514" y="-34386"/>
            <a:ext cx="3391595" cy="3332871"/>
          </a:xfrm>
          <a:prstGeom prst="rect">
            <a:avLst/>
          </a:prstGeom>
          <a:noFill/>
          <a:extLst>
            <a:ext uri="{909E8E84-426E-40DD-AFC4-6F175D3DCCD1}">
              <a14:hiddenFill xmlns:a14="http://schemas.microsoft.com/office/drawing/2010/main">
                <a:solidFill>
                  <a:srgbClr val="FFFFFF"/>
                </a:solidFill>
              </a14:hiddenFill>
            </a:ext>
          </a:extLst>
        </p:spPr>
      </p:pic>
      <p:sp>
        <p:nvSpPr>
          <p:cNvPr id="38" name="Subtitle 6"/>
          <p:cNvSpPr txBox="1">
            <a:spLocks/>
          </p:cNvSpPr>
          <p:nvPr/>
        </p:nvSpPr>
        <p:spPr>
          <a:xfrm>
            <a:off x="679516" y="522015"/>
            <a:ext cx="2493818" cy="5924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b="1" dirty="0" smtClean="0">
                <a:ln w="1905"/>
                <a:solidFill>
                  <a:srgbClr val="FF0000"/>
                </a:solidFill>
                <a:effectLst>
                  <a:innerShdw blurRad="69850" dist="43180" dir="5400000">
                    <a:srgbClr val="000000">
                      <a:alpha val="65000"/>
                    </a:srgbClr>
                  </a:innerShdw>
                </a:effectLst>
              </a:rPr>
              <a:t>WOBA</a:t>
            </a:r>
            <a:endParaRPr lang="en-US" sz="3000" b="1"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40117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5">
            <a:lumMod val="60000"/>
            <a:lumOff val="40000"/>
          </a:schemeClr>
        </a:solidFill>
        <a:ln/>
      </a:spPr>
      <a:bodyPr wrap="square">
        <a:spAutoFit/>
      </a:bodyPr>
      <a:lstStyle>
        <a:defPPr>
          <a:defRPr dirty="0">
            <a:solidFill>
              <a:schemeClr val="tx1"/>
            </a:solidFill>
          </a:defRPr>
        </a:defPPr>
      </a:lstStyle>
      <a:style>
        <a:lnRef idx="1">
          <a:schemeClr val="accent5"/>
        </a:lnRef>
        <a:fillRef idx="3">
          <a:schemeClr val="accent5"/>
        </a:fillRef>
        <a:effectRef idx="2">
          <a:schemeClr val="accent5"/>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199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Thi Thuy Ha</dc:creator>
  <cp:lastModifiedBy>Administrator</cp:lastModifiedBy>
  <cp:revision>37</cp:revision>
  <dcterms:created xsi:type="dcterms:W3CDTF">2021-09-06T08:06:13Z</dcterms:created>
  <dcterms:modified xsi:type="dcterms:W3CDTF">2021-10-13T01:33:34Z</dcterms:modified>
</cp:coreProperties>
</file>